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4"/>
  </p:sldMasterIdLst>
  <p:notesMasterIdLst>
    <p:notesMasterId r:id="rId22"/>
  </p:notesMasterIdLst>
  <p:sldIdLst>
    <p:sldId id="277"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78" r:id="rId19"/>
    <p:sldId id="273" r:id="rId20"/>
    <p:sldId id="274" r:id="rId2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628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5EDA9B-9493-4F36-973F-3F0A6C16AA93}" v="42" dt="2025-06-09T19:55:33.269"/>
    <p1510:client id="{994B3801-DA14-90BE-2C94-656E55301F12}" v="34" dt="2025-06-09T19:53:28.3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8" autoAdjust="0"/>
    <p:restoredTop sz="94660"/>
  </p:normalViewPr>
  <p:slideViewPr>
    <p:cSldViewPr snapToGrid="0">
      <p:cViewPr varScale="1">
        <p:scale>
          <a:sx n="78" d="100"/>
          <a:sy n="78" d="100"/>
        </p:scale>
        <p:origin x="88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 Tanton" userId="ae403fb0-9205-4eb6-96c6-83123709cb8c" providerId="ADAL" clId="{6D5EDA9B-9493-4F36-973F-3F0A6C16AA93}"/>
    <pc:docChg chg="custSel modSld sldOrd">
      <pc:chgData name="Beth Tanton" userId="ae403fb0-9205-4eb6-96c6-83123709cb8c" providerId="ADAL" clId="{6D5EDA9B-9493-4F36-973F-3F0A6C16AA93}" dt="2025-06-09T19:55:33.269" v="44" actId="207"/>
      <pc:docMkLst>
        <pc:docMk/>
      </pc:docMkLst>
      <pc:sldChg chg="addSp delSp modSp mod">
        <pc:chgData name="Beth Tanton" userId="ae403fb0-9205-4eb6-96c6-83123709cb8c" providerId="ADAL" clId="{6D5EDA9B-9493-4F36-973F-3F0A6C16AA93}" dt="2025-06-08T19:17:29.762" v="31" actId="20577"/>
        <pc:sldMkLst>
          <pc:docMk/>
          <pc:sldMk cId="513777918" sldId="258"/>
        </pc:sldMkLst>
        <pc:spChg chg="add mod">
          <ac:chgData name="Beth Tanton" userId="ae403fb0-9205-4eb6-96c6-83123709cb8c" providerId="ADAL" clId="{6D5EDA9B-9493-4F36-973F-3F0A6C16AA93}" dt="2025-06-08T19:17:29.762" v="31" actId="20577"/>
          <ac:spMkLst>
            <pc:docMk/>
            <pc:sldMk cId="513777918" sldId="258"/>
            <ac:spMk id="2" creationId="{2AA93479-0284-982A-62AF-E50BE8FD5605}"/>
          </ac:spMkLst>
        </pc:spChg>
        <pc:spChg chg="del">
          <ac:chgData name="Beth Tanton" userId="ae403fb0-9205-4eb6-96c6-83123709cb8c" providerId="ADAL" clId="{6D5EDA9B-9493-4F36-973F-3F0A6C16AA93}" dt="2025-06-08T19:17:13.328" v="16" actId="478"/>
          <ac:spMkLst>
            <pc:docMk/>
            <pc:sldMk cId="513777918" sldId="258"/>
            <ac:spMk id="1734" creationId="{8B39A91B-823A-2249-A4CD-E79BA93B6043}"/>
          </ac:spMkLst>
        </pc:spChg>
      </pc:sldChg>
      <pc:sldChg chg="ord">
        <pc:chgData name="Beth Tanton" userId="ae403fb0-9205-4eb6-96c6-83123709cb8c" providerId="ADAL" clId="{6D5EDA9B-9493-4F36-973F-3F0A6C16AA93}" dt="2025-06-08T19:14:16.198" v="0" actId="20578"/>
        <pc:sldMkLst>
          <pc:docMk/>
          <pc:sldMk cId="1676937241" sldId="262"/>
        </pc:sldMkLst>
      </pc:sldChg>
      <pc:sldChg chg="modSp mod">
        <pc:chgData name="Beth Tanton" userId="ae403fb0-9205-4eb6-96c6-83123709cb8c" providerId="ADAL" clId="{6D5EDA9B-9493-4F36-973F-3F0A6C16AA93}" dt="2025-06-08T19:16:52.306" v="15" actId="207"/>
        <pc:sldMkLst>
          <pc:docMk/>
          <pc:sldMk cId="3956474495" sldId="263"/>
        </pc:sldMkLst>
        <pc:spChg chg="mod">
          <ac:chgData name="Beth Tanton" userId="ae403fb0-9205-4eb6-96c6-83123709cb8c" providerId="ADAL" clId="{6D5EDA9B-9493-4F36-973F-3F0A6C16AA93}" dt="2025-06-08T19:16:52.306" v="15" actId="207"/>
          <ac:spMkLst>
            <pc:docMk/>
            <pc:sldMk cId="3956474495" sldId="263"/>
            <ac:spMk id="2" creationId="{8C3080D2-48A6-A91E-D325-DA3489BFE928}"/>
          </ac:spMkLst>
        </pc:spChg>
      </pc:sldChg>
      <pc:sldChg chg="modSp mod">
        <pc:chgData name="Beth Tanton" userId="ae403fb0-9205-4eb6-96c6-83123709cb8c" providerId="ADAL" clId="{6D5EDA9B-9493-4F36-973F-3F0A6C16AA93}" dt="2025-06-08T19:16:28.395" v="13" actId="403"/>
        <pc:sldMkLst>
          <pc:docMk/>
          <pc:sldMk cId="483206468" sldId="264"/>
        </pc:sldMkLst>
        <pc:spChg chg="mod">
          <ac:chgData name="Beth Tanton" userId="ae403fb0-9205-4eb6-96c6-83123709cb8c" providerId="ADAL" clId="{6D5EDA9B-9493-4F36-973F-3F0A6C16AA93}" dt="2025-06-08T19:16:28.395" v="13" actId="403"/>
          <ac:spMkLst>
            <pc:docMk/>
            <pc:sldMk cId="483206468" sldId="264"/>
            <ac:spMk id="2" creationId="{FD00F5A1-25F4-F75D-2898-677BA1054441}"/>
          </ac:spMkLst>
        </pc:spChg>
      </pc:sldChg>
      <pc:sldChg chg="modSp mod">
        <pc:chgData name="Beth Tanton" userId="ae403fb0-9205-4eb6-96c6-83123709cb8c" providerId="ADAL" clId="{6D5EDA9B-9493-4F36-973F-3F0A6C16AA93}" dt="2025-06-08T19:16:39.312" v="14" actId="403"/>
        <pc:sldMkLst>
          <pc:docMk/>
          <pc:sldMk cId="1060008157" sldId="265"/>
        </pc:sldMkLst>
        <pc:spChg chg="mod">
          <ac:chgData name="Beth Tanton" userId="ae403fb0-9205-4eb6-96c6-83123709cb8c" providerId="ADAL" clId="{6D5EDA9B-9493-4F36-973F-3F0A6C16AA93}" dt="2025-06-08T19:16:39.312" v="14" actId="403"/>
          <ac:spMkLst>
            <pc:docMk/>
            <pc:sldMk cId="1060008157" sldId="265"/>
            <ac:spMk id="2" creationId="{A3A4F7BE-EF39-2317-E090-1AA18DAFBAEC}"/>
          </ac:spMkLst>
        </pc:spChg>
      </pc:sldChg>
      <pc:sldChg chg="modSp">
        <pc:chgData name="Beth Tanton" userId="ae403fb0-9205-4eb6-96c6-83123709cb8c" providerId="ADAL" clId="{6D5EDA9B-9493-4F36-973F-3F0A6C16AA93}" dt="2025-06-08T19:28:54.792" v="35" actId="2"/>
        <pc:sldMkLst>
          <pc:docMk/>
          <pc:sldMk cId="1127210504" sldId="266"/>
        </pc:sldMkLst>
        <pc:graphicFrameChg chg="mod">
          <ac:chgData name="Beth Tanton" userId="ae403fb0-9205-4eb6-96c6-83123709cb8c" providerId="ADAL" clId="{6D5EDA9B-9493-4F36-973F-3F0A6C16AA93}" dt="2025-06-08T19:28:54.792" v="35" actId="2"/>
          <ac:graphicFrameMkLst>
            <pc:docMk/>
            <pc:sldMk cId="1127210504" sldId="266"/>
            <ac:graphicFrameMk id="6" creationId="{4D575925-23EF-E1FC-D950-BF90DD6F4293}"/>
          </ac:graphicFrameMkLst>
        </pc:graphicFrameChg>
      </pc:sldChg>
      <pc:sldChg chg="modSp mod">
        <pc:chgData name="Beth Tanton" userId="ae403fb0-9205-4eb6-96c6-83123709cb8c" providerId="ADAL" clId="{6D5EDA9B-9493-4F36-973F-3F0A6C16AA93}" dt="2025-06-08T19:16:15.226" v="11" actId="207"/>
        <pc:sldMkLst>
          <pc:docMk/>
          <pc:sldMk cId="3899458881" sldId="268"/>
        </pc:sldMkLst>
        <pc:spChg chg="mod">
          <ac:chgData name="Beth Tanton" userId="ae403fb0-9205-4eb6-96c6-83123709cb8c" providerId="ADAL" clId="{6D5EDA9B-9493-4F36-973F-3F0A6C16AA93}" dt="2025-06-08T19:16:15.226" v="11" actId="207"/>
          <ac:spMkLst>
            <pc:docMk/>
            <pc:sldMk cId="3899458881" sldId="268"/>
            <ac:spMk id="2" creationId="{40C7C868-FFFB-858F-6AD3-DA5622A15A16}"/>
          </ac:spMkLst>
        </pc:spChg>
      </pc:sldChg>
      <pc:sldChg chg="modSp mod">
        <pc:chgData name="Beth Tanton" userId="ae403fb0-9205-4eb6-96c6-83123709cb8c" providerId="ADAL" clId="{6D5EDA9B-9493-4F36-973F-3F0A6C16AA93}" dt="2025-06-08T19:16:04.792" v="10" actId="207"/>
        <pc:sldMkLst>
          <pc:docMk/>
          <pc:sldMk cId="697557475" sldId="270"/>
        </pc:sldMkLst>
        <pc:spChg chg="mod">
          <ac:chgData name="Beth Tanton" userId="ae403fb0-9205-4eb6-96c6-83123709cb8c" providerId="ADAL" clId="{6D5EDA9B-9493-4F36-973F-3F0A6C16AA93}" dt="2025-06-08T19:16:04.792" v="10" actId="207"/>
          <ac:spMkLst>
            <pc:docMk/>
            <pc:sldMk cId="697557475" sldId="270"/>
            <ac:spMk id="2" creationId="{D280F6E3-239E-AE68-B8B7-93274C041305}"/>
          </ac:spMkLst>
        </pc:spChg>
      </pc:sldChg>
      <pc:sldChg chg="modSp mod">
        <pc:chgData name="Beth Tanton" userId="ae403fb0-9205-4eb6-96c6-83123709cb8c" providerId="ADAL" clId="{6D5EDA9B-9493-4F36-973F-3F0A6C16AA93}" dt="2025-06-08T19:15:44.992" v="6" actId="207"/>
        <pc:sldMkLst>
          <pc:docMk/>
          <pc:sldMk cId="882091221" sldId="273"/>
        </pc:sldMkLst>
        <pc:spChg chg="mod">
          <ac:chgData name="Beth Tanton" userId="ae403fb0-9205-4eb6-96c6-83123709cb8c" providerId="ADAL" clId="{6D5EDA9B-9493-4F36-973F-3F0A6C16AA93}" dt="2025-06-08T19:15:44.992" v="6" actId="207"/>
          <ac:spMkLst>
            <pc:docMk/>
            <pc:sldMk cId="882091221" sldId="273"/>
            <ac:spMk id="2" creationId="{DC0A9339-F840-19BD-58D7-4F6D839ACB61}"/>
          </ac:spMkLst>
        </pc:spChg>
      </pc:sldChg>
      <pc:sldChg chg="modSp mod">
        <pc:chgData name="Beth Tanton" userId="ae403fb0-9205-4eb6-96c6-83123709cb8c" providerId="ADAL" clId="{6D5EDA9B-9493-4F36-973F-3F0A6C16AA93}" dt="2025-06-08T19:28:50.584" v="32" actId="2"/>
        <pc:sldMkLst>
          <pc:docMk/>
          <pc:sldMk cId="923882710" sldId="277"/>
        </pc:sldMkLst>
        <pc:spChg chg="mod">
          <ac:chgData name="Beth Tanton" userId="ae403fb0-9205-4eb6-96c6-83123709cb8c" providerId="ADAL" clId="{6D5EDA9B-9493-4F36-973F-3F0A6C16AA93}" dt="2025-06-08T19:28:50.584" v="32" actId="2"/>
          <ac:spMkLst>
            <pc:docMk/>
            <pc:sldMk cId="923882710" sldId="277"/>
            <ac:spMk id="2" creationId="{E1267E59-0BA6-D86A-2229-AFC288645F5E}"/>
          </ac:spMkLst>
        </pc:spChg>
      </pc:sldChg>
      <pc:sldChg chg="modSp mod">
        <pc:chgData name="Beth Tanton" userId="ae403fb0-9205-4eb6-96c6-83123709cb8c" providerId="ADAL" clId="{6D5EDA9B-9493-4F36-973F-3F0A6C16AA93}" dt="2025-06-09T19:55:33.269" v="44" actId="207"/>
        <pc:sldMkLst>
          <pc:docMk/>
          <pc:sldMk cId="628702516" sldId="278"/>
        </pc:sldMkLst>
        <pc:spChg chg="mod">
          <ac:chgData name="Beth Tanton" userId="ae403fb0-9205-4eb6-96c6-83123709cb8c" providerId="ADAL" clId="{6D5EDA9B-9493-4F36-973F-3F0A6C16AA93}" dt="2025-06-09T19:54:57.933" v="36" actId="207"/>
          <ac:spMkLst>
            <pc:docMk/>
            <pc:sldMk cId="628702516" sldId="278"/>
            <ac:spMk id="2" creationId="{B19C2B14-0121-82AD-B736-B406A9F9CC6E}"/>
          </ac:spMkLst>
        </pc:spChg>
        <pc:spChg chg="mod">
          <ac:chgData name="Beth Tanton" userId="ae403fb0-9205-4eb6-96c6-83123709cb8c" providerId="ADAL" clId="{6D5EDA9B-9493-4F36-973F-3F0A6C16AA93}" dt="2025-06-09T19:55:05.184" v="37" actId="207"/>
          <ac:spMkLst>
            <pc:docMk/>
            <pc:sldMk cId="628702516" sldId="278"/>
            <ac:spMk id="370" creationId="{A47EC357-CFF4-AC1D-872F-C7274122EA50}"/>
          </ac:spMkLst>
        </pc:spChg>
        <pc:graphicFrameChg chg="mod">
          <ac:chgData name="Beth Tanton" userId="ae403fb0-9205-4eb6-96c6-83123709cb8c" providerId="ADAL" clId="{6D5EDA9B-9493-4F36-973F-3F0A6C16AA93}" dt="2025-06-09T19:55:26.921" v="41" actId="207"/>
          <ac:graphicFrameMkLst>
            <pc:docMk/>
            <pc:sldMk cId="628702516" sldId="278"/>
            <ac:graphicFrameMk id="7" creationId="{B8E45231-C69A-B54B-709E-3C18435737AC}"/>
          </ac:graphicFrameMkLst>
        </pc:graphicFrameChg>
        <pc:graphicFrameChg chg="mod">
          <ac:chgData name="Beth Tanton" userId="ae403fb0-9205-4eb6-96c6-83123709cb8c" providerId="ADAL" clId="{6D5EDA9B-9493-4F36-973F-3F0A6C16AA93}" dt="2025-06-09T19:55:33.269" v="44" actId="207"/>
          <ac:graphicFrameMkLst>
            <pc:docMk/>
            <pc:sldMk cId="628702516" sldId="278"/>
            <ac:graphicFrameMk id="10" creationId="{6E0D29A6-8A1A-014F-5CD2-3B3CC404B16E}"/>
          </ac:graphicFrameMkLst>
        </pc:graphicFrameChg>
      </pc:sldChg>
    </pc:docChg>
  </pc:docChgLst>
  <pc:docChgLst>
    <pc:chgData name="Beth Tanton" userId="S::btanton@compassps.uk::ae403fb0-9205-4eb6-96c6-83123709cb8c" providerId="AD" clId="Web-{994B3801-DA14-90BE-2C94-656E55301F12}"/>
    <pc:docChg chg="addSld delSld modSld">
      <pc:chgData name="Beth Tanton" userId="S::btanton@compassps.uk::ae403fb0-9205-4eb6-96c6-83123709cb8c" providerId="AD" clId="Web-{994B3801-DA14-90BE-2C94-656E55301F12}" dt="2025-06-09T19:53:28.397" v="31" actId="20577"/>
      <pc:docMkLst>
        <pc:docMk/>
      </pc:docMkLst>
      <pc:sldChg chg="del">
        <pc:chgData name="Beth Tanton" userId="S::btanton@compassps.uk::ae403fb0-9205-4eb6-96c6-83123709cb8c" providerId="AD" clId="Web-{994B3801-DA14-90BE-2C94-656E55301F12}" dt="2025-06-09T19:53:04.880" v="18"/>
        <pc:sldMkLst>
          <pc:docMk/>
          <pc:sldMk cId="513777918" sldId="258"/>
        </pc:sldMkLst>
      </pc:sldChg>
      <pc:sldChg chg="del">
        <pc:chgData name="Beth Tanton" userId="S::btanton@compassps.uk::ae403fb0-9205-4eb6-96c6-83123709cb8c" providerId="AD" clId="Web-{994B3801-DA14-90BE-2C94-656E55301F12}" dt="2025-06-09T19:53:08.162" v="20"/>
        <pc:sldMkLst>
          <pc:docMk/>
          <pc:sldMk cId="1506445486" sldId="261"/>
        </pc:sldMkLst>
      </pc:sldChg>
      <pc:sldChg chg="del">
        <pc:chgData name="Beth Tanton" userId="S::btanton@compassps.uk::ae403fb0-9205-4eb6-96c6-83123709cb8c" providerId="AD" clId="Web-{994B3801-DA14-90BE-2C94-656E55301F12}" dt="2025-06-09T19:53:09.662" v="21"/>
        <pc:sldMkLst>
          <pc:docMk/>
          <pc:sldMk cId="1676937241" sldId="262"/>
        </pc:sldMkLst>
      </pc:sldChg>
      <pc:sldChg chg="del">
        <pc:chgData name="Beth Tanton" userId="S::btanton@compassps.uk::ae403fb0-9205-4eb6-96c6-83123709cb8c" providerId="AD" clId="Web-{994B3801-DA14-90BE-2C94-656E55301F12}" dt="2025-06-09T19:53:11.193" v="22"/>
        <pc:sldMkLst>
          <pc:docMk/>
          <pc:sldMk cId="3956474495" sldId="263"/>
        </pc:sldMkLst>
      </pc:sldChg>
      <pc:sldChg chg="del">
        <pc:chgData name="Beth Tanton" userId="S::btanton@compassps.uk::ae403fb0-9205-4eb6-96c6-83123709cb8c" providerId="AD" clId="Web-{994B3801-DA14-90BE-2C94-656E55301F12}" dt="2025-06-09T19:53:13.193" v="23"/>
        <pc:sldMkLst>
          <pc:docMk/>
          <pc:sldMk cId="483206468" sldId="264"/>
        </pc:sldMkLst>
      </pc:sldChg>
      <pc:sldChg chg="del">
        <pc:chgData name="Beth Tanton" userId="S::btanton@compassps.uk::ae403fb0-9205-4eb6-96c6-83123709cb8c" providerId="AD" clId="Web-{994B3801-DA14-90BE-2C94-656E55301F12}" dt="2025-06-09T19:53:16.631" v="24"/>
        <pc:sldMkLst>
          <pc:docMk/>
          <pc:sldMk cId="1060008157" sldId="265"/>
        </pc:sldMkLst>
      </pc:sldChg>
      <pc:sldChg chg="del">
        <pc:chgData name="Beth Tanton" userId="S::btanton@compassps.uk::ae403fb0-9205-4eb6-96c6-83123709cb8c" providerId="AD" clId="Web-{994B3801-DA14-90BE-2C94-656E55301F12}" dt="2025-06-09T19:53:17.131" v="25"/>
        <pc:sldMkLst>
          <pc:docMk/>
          <pc:sldMk cId="1127210504" sldId="266"/>
        </pc:sldMkLst>
      </pc:sldChg>
      <pc:sldChg chg="del">
        <pc:chgData name="Beth Tanton" userId="S::btanton@compassps.uk::ae403fb0-9205-4eb6-96c6-83123709cb8c" providerId="AD" clId="Web-{994B3801-DA14-90BE-2C94-656E55301F12}" dt="2025-06-09T19:53:17.240" v="26"/>
        <pc:sldMkLst>
          <pc:docMk/>
          <pc:sldMk cId="3120815463" sldId="267"/>
        </pc:sldMkLst>
      </pc:sldChg>
      <pc:sldChg chg="del">
        <pc:chgData name="Beth Tanton" userId="S::btanton@compassps.uk::ae403fb0-9205-4eb6-96c6-83123709cb8c" providerId="AD" clId="Web-{994B3801-DA14-90BE-2C94-656E55301F12}" dt="2025-06-09T19:53:17.256" v="27"/>
        <pc:sldMkLst>
          <pc:docMk/>
          <pc:sldMk cId="3899458881" sldId="268"/>
        </pc:sldMkLst>
      </pc:sldChg>
      <pc:sldChg chg="del">
        <pc:chgData name="Beth Tanton" userId="S::btanton@compassps.uk::ae403fb0-9205-4eb6-96c6-83123709cb8c" providerId="AD" clId="Web-{994B3801-DA14-90BE-2C94-656E55301F12}" dt="2025-06-09T19:53:17.272" v="28"/>
        <pc:sldMkLst>
          <pc:docMk/>
          <pc:sldMk cId="3451234924" sldId="269"/>
        </pc:sldMkLst>
      </pc:sldChg>
      <pc:sldChg chg="del">
        <pc:chgData name="Beth Tanton" userId="S::btanton@compassps.uk::ae403fb0-9205-4eb6-96c6-83123709cb8c" providerId="AD" clId="Web-{994B3801-DA14-90BE-2C94-656E55301F12}" dt="2025-06-09T19:53:17.944" v="29"/>
        <pc:sldMkLst>
          <pc:docMk/>
          <pc:sldMk cId="697557475" sldId="270"/>
        </pc:sldMkLst>
      </pc:sldChg>
      <pc:sldChg chg="del">
        <pc:chgData name="Beth Tanton" userId="S::btanton@compassps.uk::ae403fb0-9205-4eb6-96c6-83123709cb8c" providerId="AD" clId="Web-{994B3801-DA14-90BE-2C94-656E55301F12}" dt="2025-06-09T19:53:19.537" v="30"/>
        <pc:sldMkLst>
          <pc:docMk/>
          <pc:sldMk cId="2320425044" sldId="271"/>
        </pc:sldMkLst>
      </pc:sldChg>
      <pc:sldChg chg="modSp">
        <pc:chgData name="Beth Tanton" userId="S::btanton@compassps.uk::ae403fb0-9205-4eb6-96c6-83123709cb8c" providerId="AD" clId="Web-{994B3801-DA14-90BE-2C94-656E55301F12}" dt="2025-06-09T19:53:28.397" v="31" actId="20577"/>
        <pc:sldMkLst>
          <pc:docMk/>
          <pc:sldMk cId="882091221" sldId="273"/>
        </pc:sldMkLst>
        <pc:spChg chg="mod">
          <ac:chgData name="Beth Tanton" userId="S::btanton@compassps.uk::ae403fb0-9205-4eb6-96c6-83123709cb8c" providerId="AD" clId="Web-{994B3801-DA14-90BE-2C94-656E55301F12}" dt="2025-06-09T19:53:28.397" v="31" actId="20577"/>
          <ac:spMkLst>
            <pc:docMk/>
            <pc:sldMk cId="882091221" sldId="273"/>
            <ac:spMk id="2" creationId="{DC0A9339-F840-19BD-58D7-4F6D839ACB61}"/>
          </ac:spMkLst>
        </pc:spChg>
      </pc:sldChg>
      <pc:sldChg chg="del">
        <pc:chgData name="Beth Tanton" userId="S::btanton@compassps.uk::ae403fb0-9205-4eb6-96c6-83123709cb8c" providerId="AD" clId="Web-{994B3801-DA14-90BE-2C94-656E55301F12}" dt="2025-06-09T19:53:05.958" v="19"/>
        <pc:sldMkLst>
          <pc:docMk/>
          <pc:sldMk cId="1814288896" sldId="276"/>
        </pc:sldMkLst>
      </pc:sldChg>
      <pc:sldChg chg="addSp modSp">
        <pc:chgData name="Beth Tanton" userId="S::btanton@compassps.uk::ae403fb0-9205-4eb6-96c6-83123709cb8c" providerId="AD" clId="Web-{994B3801-DA14-90BE-2C94-656E55301F12}" dt="2025-06-08T19:33:08.032" v="4" actId="1076"/>
        <pc:sldMkLst>
          <pc:docMk/>
          <pc:sldMk cId="923882710" sldId="277"/>
        </pc:sldMkLst>
        <pc:picChg chg="add mod">
          <ac:chgData name="Beth Tanton" userId="S::btanton@compassps.uk::ae403fb0-9205-4eb6-96c6-83123709cb8c" providerId="AD" clId="Web-{994B3801-DA14-90BE-2C94-656E55301F12}" dt="2025-06-08T19:33:08.032" v="4" actId="1076"/>
          <ac:picMkLst>
            <pc:docMk/>
            <pc:sldMk cId="923882710" sldId="277"/>
            <ac:picMk id="4" creationId="{BD495B47-F6DD-ED88-2C07-2FA42D1FCEF7}"/>
          </ac:picMkLst>
        </pc:picChg>
      </pc:sldChg>
      <pc:sldChg chg="add">
        <pc:chgData name="Beth Tanton" userId="S::btanton@compassps.uk::ae403fb0-9205-4eb6-96c6-83123709cb8c" providerId="AD" clId="Web-{994B3801-DA14-90BE-2C94-656E55301F12}" dt="2025-06-09T19:52:46.894" v="5"/>
        <pc:sldMkLst>
          <pc:docMk/>
          <pc:sldMk cId="2202324721" sldId="279"/>
        </pc:sldMkLst>
      </pc:sldChg>
      <pc:sldChg chg="add">
        <pc:chgData name="Beth Tanton" userId="S::btanton@compassps.uk::ae403fb0-9205-4eb6-96c6-83123709cb8c" providerId="AD" clId="Web-{994B3801-DA14-90BE-2C94-656E55301F12}" dt="2025-06-09T19:52:46.910" v="6"/>
        <pc:sldMkLst>
          <pc:docMk/>
          <pc:sldMk cId="3443569572" sldId="280"/>
        </pc:sldMkLst>
      </pc:sldChg>
      <pc:sldChg chg="add">
        <pc:chgData name="Beth Tanton" userId="S::btanton@compassps.uk::ae403fb0-9205-4eb6-96c6-83123709cb8c" providerId="AD" clId="Web-{994B3801-DA14-90BE-2C94-656E55301F12}" dt="2025-06-09T19:52:47.035" v="7"/>
        <pc:sldMkLst>
          <pc:docMk/>
          <pc:sldMk cId="2007304474" sldId="281"/>
        </pc:sldMkLst>
      </pc:sldChg>
      <pc:sldChg chg="add">
        <pc:chgData name="Beth Tanton" userId="S::btanton@compassps.uk::ae403fb0-9205-4eb6-96c6-83123709cb8c" providerId="AD" clId="Web-{994B3801-DA14-90BE-2C94-656E55301F12}" dt="2025-06-09T19:52:47.098" v="8"/>
        <pc:sldMkLst>
          <pc:docMk/>
          <pc:sldMk cId="2713169233" sldId="282"/>
        </pc:sldMkLst>
      </pc:sldChg>
      <pc:sldChg chg="add">
        <pc:chgData name="Beth Tanton" userId="S::btanton@compassps.uk::ae403fb0-9205-4eb6-96c6-83123709cb8c" providerId="AD" clId="Web-{994B3801-DA14-90BE-2C94-656E55301F12}" dt="2025-06-09T19:52:47.160" v="9"/>
        <pc:sldMkLst>
          <pc:docMk/>
          <pc:sldMk cId="752672858" sldId="283"/>
        </pc:sldMkLst>
      </pc:sldChg>
      <pc:sldChg chg="add">
        <pc:chgData name="Beth Tanton" userId="S::btanton@compassps.uk::ae403fb0-9205-4eb6-96c6-83123709cb8c" providerId="AD" clId="Web-{994B3801-DA14-90BE-2C94-656E55301F12}" dt="2025-06-09T19:52:47.207" v="10"/>
        <pc:sldMkLst>
          <pc:docMk/>
          <pc:sldMk cId="1810396582" sldId="284"/>
        </pc:sldMkLst>
      </pc:sldChg>
      <pc:sldChg chg="add">
        <pc:chgData name="Beth Tanton" userId="S::btanton@compassps.uk::ae403fb0-9205-4eb6-96c6-83123709cb8c" providerId="AD" clId="Web-{994B3801-DA14-90BE-2C94-656E55301F12}" dt="2025-06-09T19:52:47.269" v="11"/>
        <pc:sldMkLst>
          <pc:docMk/>
          <pc:sldMk cId="385815999" sldId="285"/>
        </pc:sldMkLst>
      </pc:sldChg>
      <pc:sldChg chg="add">
        <pc:chgData name="Beth Tanton" userId="S::btanton@compassps.uk::ae403fb0-9205-4eb6-96c6-83123709cb8c" providerId="AD" clId="Web-{994B3801-DA14-90BE-2C94-656E55301F12}" dt="2025-06-09T19:52:47.316" v="12"/>
        <pc:sldMkLst>
          <pc:docMk/>
          <pc:sldMk cId="3880766469" sldId="286"/>
        </pc:sldMkLst>
      </pc:sldChg>
      <pc:sldChg chg="add">
        <pc:chgData name="Beth Tanton" userId="S::btanton@compassps.uk::ae403fb0-9205-4eb6-96c6-83123709cb8c" providerId="AD" clId="Web-{994B3801-DA14-90BE-2C94-656E55301F12}" dt="2025-06-09T19:52:47.332" v="13"/>
        <pc:sldMkLst>
          <pc:docMk/>
          <pc:sldMk cId="2535955489" sldId="287"/>
        </pc:sldMkLst>
      </pc:sldChg>
      <pc:sldChg chg="add">
        <pc:chgData name="Beth Tanton" userId="S::btanton@compassps.uk::ae403fb0-9205-4eb6-96c6-83123709cb8c" providerId="AD" clId="Web-{994B3801-DA14-90BE-2C94-656E55301F12}" dt="2025-06-09T19:52:47.348" v="14"/>
        <pc:sldMkLst>
          <pc:docMk/>
          <pc:sldMk cId="822423765" sldId="288"/>
        </pc:sldMkLst>
      </pc:sldChg>
      <pc:sldChg chg="add">
        <pc:chgData name="Beth Tanton" userId="S::btanton@compassps.uk::ae403fb0-9205-4eb6-96c6-83123709cb8c" providerId="AD" clId="Web-{994B3801-DA14-90BE-2C94-656E55301F12}" dt="2025-06-09T19:52:47.410" v="15"/>
        <pc:sldMkLst>
          <pc:docMk/>
          <pc:sldMk cId="305949368" sldId="289"/>
        </pc:sldMkLst>
      </pc:sldChg>
      <pc:sldChg chg="add">
        <pc:chgData name="Beth Tanton" userId="S::btanton@compassps.uk::ae403fb0-9205-4eb6-96c6-83123709cb8c" providerId="AD" clId="Web-{994B3801-DA14-90BE-2C94-656E55301F12}" dt="2025-06-09T19:52:47.426" v="16"/>
        <pc:sldMkLst>
          <pc:docMk/>
          <pc:sldMk cId="3898270059" sldId="290"/>
        </pc:sldMkLst>
      </pc:sldChg>
      <pc:sldChg chg="add">
        <pc:chgData name="Beth Tanton" userId="S::btanton@compassps.uk::ae403fb0-9205-4eb6-96c6-83123709cb8c" providerId="AD" clId="Web-{994B3801-DA14-90BE-2C94-656E55301F12}" dt="2025-06-09T19:52:47.504" v="17"/>
        <pc:sldMkLst>
          <pc:docMk/>
          <pc:sldMk cId="3520656239" sldId="291"/>
        </pc:sldMkLst>
      </pc:sldChg>
    </pc:docChg>
  </pc:docChgLst>
  <pc:docChgLst>
    <pc:chgData name="Beth Tanton" userId="S::btanton@compassps.uk::ae403fb0-9205-4eb6-96c6-83123709cb8c" providerId="AD" clId="Web-{6821825A-1B88-01B6-81D9-4317205EC971}"/>
    <pc:docChg chg="modSld modMainMaster">
      <pc:chgData name="Beth Tanton" userId="S::btanton@compassps.uk::ae403fb0-9205-4eb6-96c6-83123709cb8c" providerId="AD" clId="Web-{6821825A-1B88-01B6-81D9-4317205EC971}" dt="2025-06-08T19:28:13.142" v="9"/>
      <pc:docMkLst>
        <pc:docMk/>
      </pc:docMkLst>
      <pc:sldChg chg="mod setBg setFolMasterObjs">
        <pc:chgData name="Beth Tanton" userId="S::btanton@compassps.uk::ae403fb0-9205-4eb6-96c6-83123709cb8c" providerId="AD" clId="Web-{6821825A-1B88-01B6-81D9-4317205EC971}" dt="2025-06-08T19:27:41.672" v="6"/>
        <pc:sldMkLst>
          <pc:docMk/>
          <pc:sldMk cId="513777918" sldId="258"/>
        </pc:sldMkLst>
      </pc:sldChg>
      <pc:sldChg chg="mod">
        <pc:chgData name="Beth Tanton" userId="S::btanton@compassps.uk::ae403fb0-9205-4eb6-96c6-83123709cb8c" providerId="AD" clId="Web-{6821825A-1B88-01B6-81D9-4317205EC971}" dt="2025-06-08T19:27:24.375" v="5"/>
        <pc:sldMkLst>
          <pc:docMk/>
          <pc:sldMk cId="1506445486" sldId="261"/>
        </pc:sldMkLst>
      </pc:sldChg>
      <pc:sldChg chg="mod">
        <pc:chgData name="Beth Tanton" userId="S::btanton@compassps.uk::ae403fb0-9205-4eb6-96c6-83123709cb8c" providerId="AD" clId="Web-{6821825A-1B88-01B6-81D9-4317205EC971}" dt="2025-06-08T19:27:24.375" v="5"/>
        <pc:sldMkLst>
          <pc:docMk/>
          <pc:sldMk cId="1676937241" sldId="262"/>
        </pc:sldMkLst>
      </pc:sldChg>
      <pc:sldChg chg="mod">
        <pc:chgData name="Beth Tanton" userId="S::btanton@compassps.uk::ae403fb0-9205-4eb6-96c6-83123709cb8c" providerId="AD" clId="Web-{6821825A-1B88-01B6-81D9-4317205EC971}" dt="2025-06-08T19:27:24.375" v="5"/>
        <pc:sldMkLst>
          <pc:docMk/>
          <pc:sldMk cId="3956474495" sldId="263"/>
        </pc:sldMkLst>
      </pc:sldChg>
      <pc:sldChg chg="mod">
        <pc:chgData name="Beth Tanton" userId="S::btanton@compassps.uk::ae403fb0-9205-4eb6-96c6-83123709cb8c" providerId="AD" clId="Web-{6821825A-1B88-01B6-81D9-4317205EC971}" dt="2025-06-08T19:27:24.375" v="5"/>
        <pc:sldMkLst>
          <pc:docMk/>
          <pc:sldMk cId="483206468" sldId="264"/>
        </pc:sldMkLst>
      </pc:sldChg>
      <pc:sldChg chg="mod">
        <pc:chgData name="Beth Tanton" userId="S::btanton@compassps.uk::ae403fb0-9205-4eb6-96c6-83123709cb8c" providerId="AD" clId="Web-{6821825A-1B88-01B6-81D9-4317205EC971}" dt="2025-06-08T19:27:24.375" v="5"/>
        <pc:sldMkLst>
          <pc:docMk/>
          <pc:sldMk cId="1060008157" sldId="265"/>
        </pc:sldMkLst>
      </pc:sldChg>
      <pc:sldChg chg="mod setBg">
        <pc:chgData name="Beth Tanton" userId="S::btanton@compassps.uk::ae403fb0-9205-4eb6-96c6-83123709cb8c" providerId="AD" clId="Web-{6821825A-1B88-01B6-81D9-4317205EC971}" dt="2025-06-08T19:27:55.735" v="7"/>
        <pc:sldMkLst>
          <pc:docMk/>
          <pc:sldMk cId="1127210504" sldId="266"/>
        </pc:sldMkLst>
      </pc:sldChg>
      <pc:sldChg chg="mod">
        <pc:chgData name="Beth Tanton" userId="S::btanton@compassps.uk::ae403fb0-9205-4eb6-96c6-83123709cb8c" providerId="AD" clId="Web-{6821825A-1B88-01B6-81D9-4317205EC971}" dt="2025-06-08T19:27:24.375" v="5"/>
        <pc:sldMkLst>
          <pc:docMk/>
          <pc:sldMk cId="3120815463" sldId="267"/>
        </pc:sldMkLst>
      </pc:sldChg>
      <pc:sldChg chg="mod">
        <pc:chgData name="Beth Tanton" userId="S::btanton@compassps.uk::ae403fb0-9205-4eb6-96c6-83123709cb8c" providerId="AD" clId="Web-{6821825A-1B88-01B6-81D9-4317205EC971}" dt="2025-06-08T19:27:24.375" v="5"/>
        <pc:sldMkLst>
          <pc:docMk/>
          <pc:sldMk cId="3899458881" sldId="268"/>
        </pc:sldMkLst>
      </pc:sldChg>
      <pc:sldChg chg="mod setBg">
        <pc:chgData name="Beth Tanton" userId="S::btanton@compassps.uk::ae403fb0-9205-4eb6-96c6-83123709cb8c" providerId="AD" clId="Web-{6821825A-1B88-01B6-81D9-4317205EC971}" dt="2025-06-08T19:28:05.829" v="8"/>
        <pc:sldMkLst>
          <pc:docMk/>
          <pc:sldMk cId="3451234924" sldId="269"/>
        </pc:sldMkLst>
      </pc:sldChg>
      <pc:sldChg chg="mod">
        <pc:chgData name="Beth Tanton" userId="S::btanton@compassps.uk::ae403fb0-9205-4eb6-96c6-83123709cb8c" providerId="AD" clId="Web-{6821825A-1B88-01B6-81D9-4317205EC971}" dt="2025-06-08T19:27:24.375" v="5"/>
        <pc:sldMkLst>
          <pc:docMk/>
          <pc:sldMk cId="697557475" sldId="270"/>
        </pc:sldMkLst>
      </pc:sldChg>
      <pc:sldChg chg="mod setBg">
        <pc:chgData name="Beth Tanton" userId="S::btanton@compassps.uk::ae403fb0-9205-4eb6-96c6-83123709cb8c" providerId="AD" clId="Web-{6821825A-1B88-01B6-81D9-4317205EC971}" dt="2025-06-08T19:28:13.142" v="9"/>
        <pc:sldMkLst>
          <pc:docMk/>
          <pc:sldMk cId="2320425044" sldId="271"/>
        </pc:sldMkLst>
      </pc:sldChg>
      <pc:sldChg chg="mod">
        <pc:chgData name="Beth Tanton" userId="S::btanton@compassps.uk::ae403fb0-9205-4eb6-96c6-83123709cb8c" providerId="AD" clId="Web-{6821825A-1B88-01B6-81D9-4317205EC971}" dt="2025-06-08T19:27:24.375" v="5"/>
        <pc:sldMkLst>
          <pc:docMk/>
          <pc:sldMk cId="882091221" sldId="273"/>
        </pc:sldMkLst>
      </pc:sldChg>
      <pc:sldChg chg="mod">
        <pc:chgData name="Beth Tanton" userId="S::btanton@compassps.uk::ae403fb0-9205-4eb6-96c6-83123709cb8c" providerId="AD" clId="Web-{6821825A-1B88-01B6-81D9-4317205EC971}" dt="2025-06-08T19:27:24.375" v="5"/>
        <pc:sldMkLst>
          <pc:docMk/>
          <pc:sldMk cId="1099202032" sldId="274"/>
        </pc:sldMkLst>
      </pc:sldChg>
      <pc:sldChg chg="mod">
        <pc:chgData name="Beth Tanton" userId="S::btanton@compassps.uk::ae403fb0-9205-4eb6-96c6-83123709cb8c" providerId="AD" clId="Web-{6821825A-1B88-01B6-81D9-4317205EC971}" dt="2025-06-08T19:27:24.375" v="5"/>
        <pc:sldMkLst>
          <pc:docMk/>
          <pc:sldMk cId="1814288896" sldId="276"/>
        </pc:sldMkLst>
      </pc:sldChg>
      <pc:sldChg chg="addSp delSp modSp mod setBg">
        <pc:chgData name="Beth Tanton" userId="S::btanton@compassps.uk::ae403fb0-9205-4eb6-96c6-83123709cb8c" providerId="AD" clId="Web-{6821825A-1B88-01B6-81D9-4317205EC971}" dt="2025-06-08T19:27:24.375" v="5"/>
        <pc:sldMkLst>
          <pc:docMk/>
          <pc:sldMk cId="923882710" sldId="277"/>
        </pc:sldMkLst>
        <pc:picChg chg="add mod">
          <ac:chgData name="Beth Tanton" userId="S::btanton@compassps.uk::ae403fb0-9205-4eb6-96c6-83123709cb8c" providerId="AD" clId="Web-{6821825A-1B88-01B6-81D9-4317205EC971}" dt="2025-06-08T19:27:07.562" v="3" actId="1076"/>
          <ac:picMkLst>
            <pc:docMk/>
            <pc:sldMk cId="923882710" sldId="277"/>
            <ac:picMk id="3" creationId="{3EE8CA27-EC05-D19A-D5C0-6A9F0E456EC6}"/>
          </ac:picMkLst>
        </pc:picChg>
        <pc:picChg chg="del">
          <ac:chgData name="Beth Tanton" userId="S::btanton@compassps.uk::ae403fb0-9205-4eb6-96c6-83123709cb8c" providerId="AD" clId="Web-{6821825A-1B88-01B6-81D9-4317205EC971}" dt="2025-06-08T19:27:01.436" v="0"/>
          <ac:picMkLst>
            <pc:docMk/>
            <pc:sldMk cId="923882710" sldId="277"/>
            <ac:picMk id="5" creationId="{1E59600C-D4A4-7D7E-ACC4-66843DE1FD2C}"/>
          </ac:picMkLst>
        </pc:picChg>
      </pc:sldChg>
      <pc:sldChg chg="mod">
        <pc:chgData name="Beth Tanton" userId="S::btanton@compassps.uk::ae403fb0-9205-4eb6-96c6-83123709cb8c" providerId="AD" clId="Web-{6821825A-1B88-01B6-81D9-4317205EC971}" dt="2025-06-08T19:27:24.375" v="5"/>
        <pc:sldMkLst>
          <pc:docMk/>
          <pc:sldMk cId="628702516" sldId="278"/>
        </pc:sldMkLst>
      </pc:sldChg>
      <pc:sldMasterChg chg="mod setBg modSldLayout">
        <pc:chgData name="Beth Tanton" userId="S::btanton@compassps.uk::ae403fb0-9205-4eb6-96c6-83123709cb8c" providerId="AD" clId="Web-{6821825A-1B88-01B6-81D9-4317205EC971}" dt="2025-06-08T19:27:24.375" v="5"/>
        <pc:sldMasterMkLst>
          <pc:docMk/>
          <pc:sldMasterMk cId="509849881" sldId="2147483812"/>
        </pc:sldMasterMkLst>
        <pc:sldLayoutChg chg="mod">
          <pc:chgData name="Beth Tanton" userId="S::btanton@compassps.uk::ae403fb0-9205-4eb6-96c6-83123709cb8c" providerId="AD" clId="Web-{6821825A-1B88-01B6-81D9-4317205EC971}" dt="2025-06-08T19:27:24.375" v="5"/>
          <pc:sldLayoutMkLst>
            <pc:docMk/>
            <pc:sldMasterMk cId="509849881" sldId="2147483812"/>
            <pc:sldLayoutMk cId="2095147055" sldId="2147483801"/>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713920148" sldId="2147483802"/>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306757774" sldId="2147483803"/>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1947931296" sldId="2147483804"/>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2147747534" sldId="2147483805"/>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3290971019" sldId="2147483806"/>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1381679079" sldId="2147483807"/>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1626093879" sldId="2147483808"/>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1405798585" sldId="2147483809"/>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3893890485" sldId="2147483810"/>
          </pc:sldLayoutMkLst>
        </pc:sldLayoutChg>
        <pc:sldLayoutChg chg="mod">
          <pc:chgData name="Beth Tanton" userId="S::btanton@compassps.uk::ae403fb0-9205-4eb6-96c6-83123709cb8c" providerId="AD" clId="Web-{6821825A-1B88-01B6-81D9-4317205EC971}" dt="2025-06-08T19:27:24.375" v="5"/>
          <pc:sldLayoutMkLst>
            <pc:docMk/>
            <pc:sldMasterMk cId="509849881" sldId="2147483812"/>
            <pc:sldLayoutMk cId="3531193162" sldId="2147483811"/>
          </pc:sldLayoutMkLst>
        </pc:sldLayoutChg>
      </pc:sldMasterChg>
    </pc:docChg>
  </pc:docChgLst>
  <pc:docChgLst>
    <pc:chgData name="Beth Tanton" userId="S::btanton@compassps.uk::ae403fb0-9205-4eb6-96c6-83123709cb8c" providerId="AD" clId="Web-{A29C9F36-3C0A-6789-E301-89A7A0A51618}"/>
    <pc:docChg chg="addSld delSld modSld">
      <pc:chgData name="Beth Tanton" userId="S::btanton@compassps.uk::ae403fb0-9205-4eb6-96c6-83123709cb8c" providerId="AD" clId="Web-{A29C9F36-3C0A-6789-E301-89A7A0A51618}" dt="2025-06-08T19:06:08.096" v="14"/>
      <pc:docMkLst>
        <pc:docMk/>
      </pc:docMkLst>
      <pc:sldChg chg="modSp">
        <pc:chgData name="Beth Tanton" userId="S::btanton@compassps.uk::ae403fb0-9205-4eb6-96c6-83123709cb8c" providerId="AD" clId="Web-{A29C9F36-3C0A-6789-E301-89A7A0A51618}" dt="2025-06-08T19:04:49.702" v="5" actId="20577"/>
        <pc:sldMkLst>
          <pc:docMk/>
          <pc:sldMk cId="1676937241" sldId="262"/>
        </pc:sldMkLst>
        <pc:graphicFrameChg chg="modGraphic">
          <ac:chgData name="Beth Tanton" userId="S::btanton@compassps.uk::ae403fb0-9205-4eb6-96c6-83123709cb8c" providerId="AD" clId="Web-{A29C9F36-3C0A-6789-E301-89A7A0A51618}" dt="2025-06-08T19:04:49.702" v="5" actId="20577"/>
          <ac:graphicFrameMkLst>
            <pc:docMk/>
            <pc:sldMk cId="1676937241" sldId="262"/>
            <ac:graphicFrameMk id="27" creationId="{4CF8C259-5986-1BA5-886F-D67097D26ED0}"/>
          </ac:graphicFrameMkLst>
        </pc:graphicFrameChg>
      </pc:sldChg>
      <pc:sldChg chg="del">
        <pc:chgData name="Beth Tanton" userId="S::btanton@compassps.uk::ae403fb0-9205-4eb6-96c6-83123709cb8c" providerId="AD" clId="Web-{A29C9F36-3C0A-6789-E301-89A7A0A51618}" dt="2025-06-08T19:06:08.096" v="14"/>
        <pc:sldMkLst>
          <pc:docMk/>
          <pc:sldMk cId="1544679591" sldId="272"/>
        </pc:sldMkLst>
      </pc:sldChg>
      <pc:sldChg chg="modSp add">
        <pc:chgData name="Beth Tanton" userId="S::btanton@compassps.uk::ae403fb0-9205-4eb6-96c6-83123709cb8c" providerId="AD" clId="Web-{A29C9F36-3C0A-6789-E301-89A7A0A51618}" dt="2025-06-08T19:06:01.674" v="13" actId="20577"/>
        <pc:sldMkLst>
          <pc:docMk/>
          <pc:sldMk cId="628702516" sldId="278"/>
        </pc:sldMkLst>
        <pc:spChg chg="mod">
          <ac:chgData name="Beth Tanton" userId="S::btanton@compassps.uk::ae403fb0-9205-4eb6-96c6-83123709cb8c" providerId="AD" clId="Web-{A29C9F36-3C0A-6789-E301-89A7A0A51618}" dt="2025-06-08T19:05:45.923" v="11" actId="14100"/>
          <ac:spMkLst>
            <pc:docMk/>
            <pc:sldMk cId="628702516" sldId="278"/>
            <ac:spMk id="2" creationId="{B19C2B14-0121-82AD-B736-B406A9F9CC6E}"/>
          </ac:spMkLst>
        </pc:spChg>
        <pc:spChg chg="mod">
          <ac:chgData name="Beth Tanton" userId="S::btanton@compassps.uk::ae403fb0-9205-4eb6-96c6-83123709cb8c" providerId="AD" clId="Web-{A29C9F36-3C0A-6789-E301-89A7A0A51618}" dt="2025-06-08T19:05:36.594" v="9" actId="20577"/>
          <ac:spMkLst>
            <pc:docMk/>
            <pc:sldMk cId="628702516" sldId="278"/>
            <ac:spMk id="370" creationId="{A47EC357-CFF4-AC1D-872F-C7274122EA50}"/>
          </ac:spMkLst>
        </pc:spChg>
        <pc:graphicFrameChg chg="modGraphic">
          <ac:chgData name="Beth Tanton" userId="S::btanton@compassps.uk::ae403fb0-9205-4eb6-96c6-83123709cb8c" providerId="AD" clId="Web-{A29C9F36-3C0A-6789-E301-89A7A0A51618}" dt="2025-06-08T19:06:01.674" v="13" actId="20577"/>
          <ac:graphicFrameMkLst>
            <pc:docMk/>
            <pc:sldMk cId="628702516" sldId="278"/>
            <ac:graphicFrameMk id="7" creationId="{B8E45231-C69A-B54B-709E-3C18435737AC}"/>
          </ac:graphicFrameMkLst>
        </pc:graphicFrameChg>
      </pc:sldChg>
    </pc:docChg>
  </pc:docChgLst>
  <pc:docChgLst>
    <pc:chgData name="Beth Tanton" userId="S::btanton@compassps.uk::ae403fb0-9205-4eb6-96c6-83123709cb8c" providerId="AD" clId="Web-{EB7C3770-17E6-CFB3-2219-D0B0C06D78AE}"/>
    <pc:docChg chg="modSld">
      <pc:chgData name="Beth Tanton" userId="S::btanton@compassps.uk::ae403fb0-9205-4eb6-96c6-83123709cb8c" providerId="AD" clId="Web-{EB7C3770-17E6-CFB3-2219-D0B0C06D78AE}" dt="2025-06-09T19:54:28.480" v="3" actId="20577"/>
      <pc:docMkLst>
        <pc:docMk/>
      </pc:docMkLst>
      <pc:sldChg chg="modSp">
        <pc:chgData name="Beth Tanton" userId="S::btanton@compassps.uk::ae403fb0-9205-4eb6-96c6-83123709cb8c" providerId="AD" clId="Web-{EB7C3770-17E6-CFB3-2219-D0B0C06D78AE}" dt="2025-06-09T19:54:28.480" v="3" actId="20577"/>
        <pc:sldMkLst>
          <pc:docMk/>
          <pc:sldMk cId="628702516" sldId="278"/>
        </pc:sldMkLst>
        <pc:graphicFrameChg chg="modGraphic">
          <ac:chgData name="Beth Tanton" userId="S::btanton@compassps.uk::ae403fb0-9205-4eb6-96c6-83123709cb8c" providerId="AD" clId="Web-{EB7C3770-17E6-CFB3-2219-D0B0C06D78AE}" dt="2025-06-09T19:54:28.480" v="3" actId="20577"/>
          <ac:graphicFrameMkLst>
            <pc:docMk/>
            <pc:sldMk cId="628702516" sldId="278"/>
            <ac:graphicFrameMk id="7" creationId="{B8E45231-C69A-B54B-709E-3C18435737AC}"/>
          </ac:graphicFrameMkLst>
        </pc:graphicFrameChg>
        <pc:graphicFrameChg chg="modGraphic">
          <ac:chgData name="Beth Tanton" userId="S::btanton@compassps.uk::ae403fb0-9205-4eb6-96c6-83123709cb8c" providerId="AD" clId="Web-{EB7C3770-17E6-CFB3-2219-D0B0C06D78AE}" dt="2025-06-09T19:54:13.464" v="1" actId="20577"/>
          <ac:graphicFrameMkLst>
            <pc:docMk/>
            <pc:sldMk cId="628702516" sldId="278"/>
            <ac:graphicFrameMk id="10" creationId="{6E0D29A6-8A1A-014F-5CD2-3B3CC404B16E}"/>
          </ac:graphicFrameMkLst>
        </pc:graphicFrameChg>
      </pc:sldChg>
    </pc:docChg>
  </pc:docChgLst>
  <pc:docChgLst>
    <pc:chgData clId="Web-{994B3801-DA14-90BE-2C94-656E55301F12}"/>
    <pc:docChg chg="modSld">
      <pc:chgData name="" userId="" providerId="" clId="Web-{994B3801-DA14-90BE-2C94-656E55301F12}" dt="2025-06-08T19:32:15.280" v="0"/>
      <pc:docMkLst>
        <pc:docMk/>
      </pc:docMkLst>
      <pc:sldChg chg="delSp">
        <pc:chgData name="" userId="" providerId="" clId="Web-{994B3801-DA14-90BE-2C94-656E55301F12}" dt="2025-06-08T19:32:15.280" v="0"/>
        <pc:sldMkLst>
          <pc:docMk/>
          <pc:sldMk cId="923882710" sldId="277"/>
        </pc:sldMkLst>
        <pc:picChg chg="del">
          <ac:chgData name="" userId="" providerId="" clId="Web-{994B3801-DA14-90BE-2C94-656E55301F12}" dt="2025-06-08T19:32:15.280" v="0"/>
          <ac:picMkLst>
            <pc:docMk/>
            <pc:sldMk cId="923882710" sldId="277"/>
            <ac:picMk id="3" creationId="{3EE8CA27-EC05-D19A-D5C0-6A9F0E456EC6}"/>
          </ac:picMkLst>
        </pc:picChg>
      </pc:sldChg>
    </pc:docChg>
  </pc:docChgLst>
</pc:chgInfo>
</file>

<file path=ppt/diagrams/_rels/data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4" Type="http://schemas.openxmlformats.org/officeDocument/2006/relationships/image" Target="../media/image7.svg"/></Relationships>
</file>

<file path=ppt/diagrams/_rels/data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10.svg"/><Relationship Id="rId1" Type="http://schemas.openxmlformats.org/officeDocument/2006/relationships/image" Target="../media/image9.svg"/><Relationship Id="rId4" Type="http://schemas.openxmlformats.org/officeDocument/2006/relationships/image" Target="../media/image11.svg"/></Relationships>
</file>

<file path=ppt/diagrams/_rels/data11.xml.rels><?xml version="1.0" encoding="UTF-8" standalone="yes"?>
<Relationships xmlns="http://schemas.openxmlformats.org/package/2006/relationships"><Relationship Id="rId8" Type="http://schemas.openxmlformats.org/officeDocument/2006/relationships/hyperlink" Target="https://www.nelft.nhs.uk/set-camhs" TargetMode="External"/><Relationship Id="rId3" Type="http://schemas.openxmlformats.org/officeDocument/2006/relationships/hyperlink" Target="https://providechildrenandfamilyservices.co.uk/services/community-paediatrician-service/" TargetMode="External"/><Relationship Id="rId7" Type="http://schemas.openxmlformats.org/officeDocument/2006/relationships/hyperlink" Target="https://www.essex.gov.uk/children-young-people-and-families/report-concern-about-child" TargetMode="External"/><Relationship Id="rId2" Type="http://schemas.openxmlformats.org/officeDocument/2006/relationships/hyperlink" Target="https://www.provide.org.uk/service/childrens-speech-language-therapy/" TargetMode="External"/><Relationship Id="rId1" Type="http://schemas.openxmlformats.org/officeDocument/2006/relationships/hyperlink" Target="https://www.nelft.nhs.uk/essex-mental-health-support-teams" TargetMode="External"/><Relationship Id="rId6" Type="http://schemas.openxmlformats.org/officeDocument/2006/relationships/hyperlink" Target="https://essexfamilywellbeing.co.uk/" TargetMode="External"/><Relationship Id="rId5" Type="http://schemas.openxmlformats.org/officeDocument/2006/relationships/hyperlink" Target="https://providechildrenandfamilyservices.co.uk/services/childrens-physiotherapy-service/" TargetMode="External"/><Relationship Id="rId4" Type="http://schemas.openxmlformats.org/officeDocument/2006/relationships/hyperlink" Target="https://providechildrenandfamilyservices.co.uk/services/childrens-occupational-therapy-service/" TargetMode="External"/><Relationship Id="rId9" Type="http://schemas.openxmlformats.org/officeDocument/2006/relationships/hyperlink" Target="https://www.kidsinspire.org.uk/" TargetMode="External"/></Relationships>
</file>

<file path=ppt/diagrams/_rels/data12.xml.rels><?xml version="1.0" encoding="UTF-8" standalone="yes"?>
<Relationships xmlns="http://schemas.openxmlformats.org/package/2006/relationships"><Relationship Id="rId3" Type="http://schemas.openxmlformats.org/officeDocument/2006/relationships/hyperlink" Target="https://schools.essex.gov.uk/pupils/SEND/Pages/SEND-Operations-Service.aspx" TargetMode="External"/><Relationship Id="rId2" Type="http://schemas.openxmlformats.org/officeDocument/2006/relationships/hyperlink" Target="https://essexfamilywellbeing.co.uk/services/school-age/" TargetMode="External"/><Relationship Id="rId1" Type="http://schemas.openxmlformats.org/officeDocument/2006/relationships/hyperlink" Target="https://send.essex.gov.uk/" TargetMode="External"/><Relationship Id="rId5" Type="http://schemas.openxmlformats.org/officeDocument/2006/relationships/hyperlink" Target="https://essexfamilyforum.org/" TargetMode="External"/><Relationship Id="rId4" Type="http://schemas.openxmlformats.org/officeDocument/2006/relationships/hyperlink" Target="https://youth.essex.gov.uk/young-people/young-carers/" TargetMode="External"/></Relationships>
</file>

<file path=ppt/diagrams/_rels/drawing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4" Type="http://schemas.openxmlformats.org/officeDocument/2006/relationships/image" Target="../media/image7.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10.svg"/><Relationship Id="rId1" Type="http://schemas.openxmlformats.org/officeDocument/2006/relationships/image" Target="../media/image9.svg"/><Relationship Id="rId4" Type="http://schemas.openxmlformats.org/officeDocument/2006/relationships/image" Target="../media/image11.svg"/></Relationships>
</file>

<file path=ppt/diagrams/_rels/drawing11.xml.rels><?xml version="1.0" encoding="UTF-8" standalone="yes"?>
<Relationships xmlns="http://schemas.openxmlformats.org/package/2006/relationships"><Relationship Id="rId8" Type="http://schemas.openxmlformats.org/officeDocument/2006/relationships/hyperlink" Target="https://essexfamilywellbeing.co.uk/" TargetMode="External"/><Relationship Id="rId3" Type="http://schemas.openxmlformats.org/officeDocument/2006/relationships/hyperlink" Target="https://www.kidsinspire.org.uk/" TargetMode="External"/><Relationship Id="rId7" Type="http://schemas.openxmlformats.org/officeDocument/2006/relationships/hyperlink" Target="https://providechildrenandfamilyservices.co.uk/services/childrens-physiotherapy-service/" TargetMode="External"/><Relationship Id="rId2" Type="http://schemas.openxmlformats.org/officeDocument/2006/relationships/hyperlink" Target="https://www.nelft.nhs.uk/set-camhs" TargetMode="External"/><Relationship Id="rId1" Type="http://schemas.openxmlformats.org/officeDocument/2006/relationships/hyperlink" Target="https://www.nelft.nhs.uk/essex-mental-health-support-teams" TargetMode="External"/><Relationship Id="rId6" Type="http://schemas.openxmlformats.org/officeDocument/2006/relationships/hyperlink" Target="https://providechildrenandfamilyservices.co.uk/services/childrens-occupational-therapy-service/" TargetMode="External"/><Relationship Id="rId5" Type="http://schemas.openxmlformats.org/officeDocument/2006/relationships/hyperlink" Target="https://providechildrenandfamilyservices.co.uk/services/community-paediatrician-service/" TargetMode="External"/><Relationship Id="rId4" Type="http://schemas.openxmlformats.org/officeDocument/2006/relationships/hyperlink" Target="https://www.provide.org.uk/service/childrens-speech-language-therapy/" TargetMode="External"/><Relationship Id="rId9" Type="http://schemas.openxmlformats.org/officeDocument/2006/relationships/hyperlink" Target="https://www.essex.gov.uk/children-young-people-and-families/report-concern-about-child" TargetMode="External"/></Relationships>
</file>

<file path=ppt/diagrams/_rels/drawing12.xml.rels><?xml version="1.0" encoding="UTF-8" standalone="yes"?>
<Relationships xmlns="http://schemas.openxmlformats.org/package/2006/relationships"><Relationship Id="rId3" Type="http://schemas.openxmlformats.org/officeDocument/2006/relationships/hyperlink" Target="https://essexfamilywellbeing.co.uk/services/school-age/" TargetMode="External"/><Relationship Id="rId2" Type="http://schemas.openxmlformats.org/officeDocument/2006/relationships/hyperlink" Target="https://schools.essex.gov.uk/pupils/SEND/Pages/SEND-Operations-Service.aspx" TargetMode="External"/><Relationship Id="rId1" Type="http://schemas.openxmlformats.org/officeDocument/2006/relationships/hyperlink" Target="https://send.essex.gov.uk/" TargetMode="External"/><Relationship Id="rId5" Type="http://schemas.openxmlformats.org/officeDocument/2006/relationships/hyperlink" Target="https://essexfamilyforum.org/" TargetMode="External"/><Relationship Id="rId4" Type="http://schemas.openxmlformats.org/officeDocument/2006/relationships/hyperlink" Target="https://youth.essex.gov.uk/young-people/young-carers/" TargetMode="External"/></Relationships>
</file>

<file path=ppt/diagrams/colors1.xml><?xml version="1.0" encoding="utf-8"?>
<dgm:colorsDef xmlns:dgm="http://schemas.openxmlformats.org/drawingml/2006/diagram" xmlns:a="http://schemas.openxmlformats.org/drawingml/2006/main" uniqueId="urn:microsoft.com/office/officeart/2005/8/colors/colorful2#8">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9">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8">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3#9">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3#10">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5#2">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3#11">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4#5">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4#6">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2AD401-0778-4E9F-BE3B-C78F53E4349B}" type="doc">
      <dgm:prSet loTypeId="urn:microsoft.com/office/officeart/2005/8/layout/cycle6" loCatId="cycle" qsTypeId="urn:microsoft.com/office/officeart/2005/8/quickstyle/3d2#13" qsCatId="3D" csTypeId="urn:microsoft.com/office/officeart/2005/8/colors/colorful2#8" csCatId="colorful" phldr="1"/>
      <dgm:spPr/>
      <dgm:t>
        <a:bodyPr/>
        <a:lstStyle/>
        <a:p>
          <a:endParaRPr lang="en-GB"/>
        </a:p>
      </dgm:t>
    </dgm:pt>
    <dgm:pt modelId="{4DC4FD3C-9D9D-43C5-A9FA-9884497B164E}">
      <dgm:prSet phldrT="[Text]"/>
      <dgm:spPr/>
      <dgm:t>
        <a:bodyPr/>
        <a:lstStyle/>
        <a:p>
          <a:pPr algn="ctr"/>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Wellbeing</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B4EA039A-2A5B-4696-B2E6-1F3CC9F35D7A}" type="parTrans" cxnId="{B2B272F6-98E8-4A79-AF69-740780A4C2B5}">
      <dgm:prSet/>
      <dgm:spPr/>
      <dgm:t>
        <a:bodyPr/>
        <a:lstStyle/>
        <a:p>
          <a:endParaRPr lang="en-GB"/>
        </a:p>
      </dgm:t>
    </dgm:pt>
    <dgm:pt modelId="{58DF7A03-E005-4F41-A174-7397E0C38105}" type="sibTrans" cxnId="{B2B272F6-98E8-4A79-AF69-740780A4C2B5}">
      <dgm:prSet/>
      <dgm:spPr/>
      <dgm:t>
        <a:bodyPr/>
        <a:lstStyle/>
        <a:p>
          <a:endParaRPr lang="en-GB"/>
        </a:p>
      </dgm:t>
    </dgm:pt>
    <dgm:pt modelId="{C143CCFF-7F37-424A-90F3-594CE4D86AB2}">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Additional opportunities</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C6969DD6-594C-40B8-A6D6-57C01D86FB90}" type="parTrans" cxnId="{4E0F8F07-CF1E-4F3D-9CD3-8071A7496B8F}">
      <dgm:prSet/>
      <dgm:spPr/>
      <dgm:t>
        <a:bodyPr/>
        <a:lstStyle/>
        <a:p>
          <a:endParaRPr lang="en-GB"/>
        </a:p>
      </dgm:t>
    </dgm:pt>
    <dgm:pt modelId="{E08A66D0-B535-4599-8947-F0C321E11FAE}" type="sibTrans" cxnId="{4E0F8F07-CF1E-4F3D-9CD3-8071A7496B8F}">
      <dgm:prSet/>
      <dgm:spPr/>
      <dgm:t>
        <a:bodyPr/>
        <a:lstStyle/>
        <a:p>
          <a:endParaRPr lang="en-GB"/>
        </a:p>
      </dgm:t>
    </dgm:pt>
    <dgm:pt modelId="{33CE1714-11FE-4263-941A-38D6D875F9C8}">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Transition</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7F7997EF-3580-4CC2-9C17-3E5E6B730FF9}" type="parTrans" cxnId="{66B31834-8D98-41DD-B183-5935CF08EDCC}">
      <dgm:prSet/>
      <dgm:spPr/>
      <dgm:t>
        <a:bodyPr/>
        <a:lstStyle/>
        <a:p>
          <a:endParaRPr lang="en-GB"/>
        </a:p>
      </dgm:t>
    </dgm:pt>
    <dgm:pt modelId="{61B3FBF3-2025-4EA5-A288-D751D5380744}" type="sibTrans" cxnId="{66B31834-8D98-41DD-B183-5935CF08EDCC}">
      <dgm:prSet/>
      <dgm:spPr/>
      <dgm:t>
        <a:bodyPr/>
        <a:lstStyle/>
        <a:p>
          <a:endParaRPr lang="en-GB"/>
        </a:p>
      </dgm:t>
    </dgm:pt>
    <dgm:pt modelId="{934CC6F2-9272-4AB1-9FD6-95C0B0BCAFAA}">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External agencies</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A880BF3A-754C-4019-8718-FAF0788EF389}" type="parTrans" cxnId="{EA25205C-FE54-43B6-9635-DBFF64221FF4}">
      <dgm:prSet/>
      <dgm:spPr/>
      <dgm:t>
        <a:bodyPr/>
        <a:lstStyle/>
        <a:p>
          <a:endParaRPr lang="en-GB"/>
        </a:p>
      </dgm:t>
    </dgm:pt>
    <dgm:pt modelId="{CBD3048D-3590-453B-9293-D3F99B303945}" type="sibTrans" cxnId="{EA25205C-FE54-43B6-9635-DBFF64221FF4}">
      <dgm:prSet/>
      <dgm:spPr/>
      <dgm:t>
        <a:bodyPr/>
        <a:lstStyle/>
        <a:p>
          <a:endParaRPr lang="en-GB"/>
        </a:p>
      </dgm:t>
    </dgm:pt>
    <dgm:pt modelId="{D494A3F9-A463-40B6-AF2D-3BB2372254CE}">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Complaints and policies</a:t>
          </a:r>
          <a:endParaRPr lang="en-US"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43B7A590-60FE-4706-89AB-3327DF269AE0}" type="parTrans" cxnId="{A03BBC43-EB1C-407D-B796-9C8BC07A0791}">
      <dgm:prSet/>
      <dgm:spPr/>
      <dgm:t>
        <a:bodyPr/>
        <a:lstStyle/>
        <a:p>
          <a:endParaRPr lang="en-GB"/>
        </a:p>
      </dgm:t>
    </dgm:pt>
    <dgm:pt modelId="{2AEC363A-390E-4E96-BBEF-582196AC833E}" type="sibTrans" cxnId="{A03BBC43-EB1C-407D-B796-9C8BC07A0791}">
      <dgm:prSet/>
      <dgm:spPr/>
      <dgm:t>
        <a:bodyPr/>
        <a:lstStyle/>
        <a:p>
          <a:endParaRPr lang="en-GB"/>
        </a:p>
      </dgm:t>
    </dgm:pt>
    <dgm:pt modelId="{F7900E57-AAA3-46D0-BE8F-8D8B9E760BBD}">
      <dgm:prSet phldrT="[Text]"/>
      <dgm:spPr/>
      <dgm:t>
        <a:bodyPr/>
        <a:lstStyle/>
        <a:p>
          <a:r>
            <a:rPr lang="en-GB" b="0" u="none"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Meet the team</a:t>
          </a:r>
        </a:p>
      </dgm:t>
    </dgm:pt>
    <dgm:pt modelId="{440A0AD1-0018-4088-A434-584E07912C88}" type="parTrans" cxnId="{B057C8B5-B73A-43F7-A14F-0CEFDFA76A5C}">
      <dgm:prSet/>
      <dgm:spPr/>
      <dgm:t>
        <a:bodyPr/>
        <a:lstStyle/>
        <a:p>
          <a:endParaRPr lang="en-GB"/>
        </a:p>
      </dgm:t>
    </dgm:pt>
    <dgm:pt modelId="{AC8FA3B3-A963-4DEA-94CF-67C66C0D6DA8}" type="sibTrans" cxnId="{B057C8B5-B73A-43F7-A14F-0CEFDFA76A5C}">
      <dgm:prSet/>
      <dgm:spPr/>
      <dgm:t>
        <a:bodyPr/>
        <a:lstStyle/>
        <a:p>
          <a:endParaRPr lang="en-GB"/>
        </a:p>
      </dgm:t>
    </dgm:pt>
    <dgm:pt modelId="{0077D2B0-D56C-4B59-B922-4C6769A6FDA9}" type="pres">
      <dgm:prSet presAssocID="{E62AD401-0778-4E9F-BE3B-C78F53E4349B}" presName="cycle" presStyleCnt="0">
        <dgm:presLayoutVars>
          <dgm:dir/>
          <dgm:resizeHandles val="exact"/>
        </dgm:presLayoutVars>
      </dgm:prSet>
      <dgm:spPr/>
    </dgm:pt>
    <dgm:pt modelId="{97F6FAF5-7CCE-41DD-8E77-0A50C6B00053}" type="pres">
      <dgm:prSet presAssocID="{4DC4FD3C-9D9D-43C5-A9FA-9884497B164E}" presName="node" presStyleLbl="node1" presStyleIdx="0" presStyleCnt="6" custRadScaleRad="98742" custRadScaleInc="-193">
        <dgm:presLayoutVars>
          <dgm:bulletEnabled val="1"/>
        </dgm:presLayoutVars>
      </dgm:prSet>
      <dgm:spPr/>
    </dgm:pt>
    <dgm:pt modelId="{59F0CC97-F8A6-4D05-BCC2-34A4A325AF59}" type="pres">
      <dgm:prSet presAssocID="{4DC4FD3C-9D9D-43C5-A9FA-9884497B164E}" presName="spNode" presStyleCnt="0"/>
      <dgm:spPr/>
    </dgm:pt>
    <dgm:pt modelId="{CD95986E-E5B3-4658-BF2C-E29AC74EE7FC}" type="pres">
      <dgm:prSet presAssocID="{58DF7A03-E005-4F41-A174-7397E0C38105}" presName="sibTrans" presStyleLbl="sibTrans1D1" presStyleIdx="0" presStyleCnt="6"/>
      <dgm:spPr/>
    </dgm:pt>
    <dgm:pt modelId="{37D389E5-12DE-4089-B6FA-E93A536A3ECA}" type="pres">
      <dgm:prSet presAssocID="{C143CCFF-7F37-424A-90F3-594CE4D86AB2}" presName="node" presStyleLbl="node1" presStyleIdx="1" presStyleCnt="6" custScaleX="109526" custScaleY="71231">
        <dgm:presLayoutVars>
          <dgm:bulletEnabled val="1"/>
        </dgm:presLayoutVars>
      </dgm:prSet>
      <dgm:spPr/>
    </dgm:pt>
    <dgm:pt modelId="{4B13431E-28FE-4893-B7BB-DD0EF0B9CD77}" type="pres">
      <dgm:prSet presAssocID="{C143CCFF-7F37-424A-90F3-594CE4D86AB2}" presName="spNode" presStyleCnt="0"/>
      <dgm:spPr/>
    </dgm:pt>
    <dgm:pt modelId="{715747E5-982B-4127-9DE2-CE4E0DDCC982}" type="pres">
      <dgm:prSet presAssocID="{E08A66D0-B535-4599-8947-F0C321E11FAE}" presName="sibTrans" presStyleLbl="sibTrans1D1" presStyleIdx="1" presStyleCnt="6"/>
      <dgm:spPr/>
    </dgm:pt>
    <dgm:pt modelId="{711B4C34-DD6E-4C51-930A-FD0E4766C306}" type="pres">
      <dgm:prSet presAssocID="{33CE1714-11FE-4263-941A-38D6D875F9C8}" presName="node" presStyleLbl="node1" presStyleIdx="2" presStyleCnt="6">
        <dgm:presLayoutVars>
          <dgm:bulletEnabled val="1"/>
        </dgm:presLayoutVars>
      </dgm:prSet>
      <dgm:spPr/>
    </dgm:pt>
    <dgm:pt modelId="{1DA8E200-70C1-4551-9A3E-8F8E1B42E279}" type="pres">
      <dgm:prSet presAssocID="{33CE1714-11FE-4263-941A-38D6D875F9C8}" presName="spNode" presStyleCnt="0"/>
      <dgm:spPr/>
    </dgm:pt>
    <dgm:pt modelId="{745F3A62-76EC-40C1-A8B6-5063C624531C}" type="pres">
      <dgm:prSet presAssocID="{61B3FBF3-2025-4EA5-A288-D751D5380744}" presName="sibTrans" presStyleLbl="sibTrans1D1" presStyleIdx="2" presStyleCnt="6"/>
      <dgm:spPr/>
    </dgm:pt>
    <dgm:pt modelId="{7435B9C1-AEF0-45AF-866F-6D7EFC29484A}" type="pres">
      <dgm:prSet presAssocID="{934CC6F2-9272-4AB1-9FD6-95C0B0BCAFAA}" presName="node" presStyleLbl="node1" presStyleIdx="3" presStyleCnt="6">
        <dgm:presLayoutVars>
          <dgm:bulletEnabled val="1"/>
        </dgm:presLayoutVars>
      </dgm:prSet>
      <dgm:spPr/>
    </dgm:pt>
    <dgm:pt modelId="{220A34E8-74BE-401E-A824-648783A3D024}" type="pres">
      <dgm:prSet presAssocID="{934CC6F2-9272-4AB1-9FD6-95C0B0BCAFAA}" presName="spNode" presStyleCnt="0"/>
      <dgm:spPr/>
    </dgm:pt>
    <dgm:pt modelId="{86A3CDED-7A30-4DA5-911F-4F375F1E4322}" type="pres">
      <dgm:prSet presAssocID="{CBD3048D-3590-453B-9293-D3F99B303945}" presName="sibTrans" presStyleLbl="sibTrans1D1" presStyleIdx="3" presStyleCnt="6"/>
      <dgm:spPr/>
    </dgm:pt>
    <dgm:pt modelId="{EEE43AF9-F38D-4E9D-AD11-3B24B47F988B}" type="pres">
      <dgm:prSet presAssocID="{D494A3F9-A463-40B6-AF2D-3BB2372254CE}" presName="node" presStyleLbl="node1" presStyleIdx="4" presStyleCnt="6">
        <dgm:presLayoutVars>
          <dgm:bulletEnabled val="1"/>
        </dgm:presLayoutVars>
      </dgm:prSet>
      <dgm:spPr/>
    </dgm:pt>
    <dgm:pt modelId="{266FA3D2-0156-43E2-9C4C-63C01FEFD0CB}" type="pres">
      <dgm:prSet presAssocID="{D494A3F9-A463-40B6-AF2D-3BB2372254CE}" presName="spNode" presStyleCnt="0"/>
      <dgm:spPr/>
    </dgm:pt>
    <dgm:pt modelId="{58B632B2-175D-45BC-969D-680395698982}" type="pres">
      <dgm:prSet presAssocID="{2AEC363A-390E-4E96-BBEF-582196AC833E}" presName="sibTrans" presStyleLbl="sibTrans1D1" presStyleIdx="4" presStyleCnt="6"/>
      <dgm:spPr/>
    </dgm:pt>
    <dgm:pt modelId="{2DC7F9FC-762D-46E0-9D8B-2A1C77F6E1BB}" type="pres">
      <dgm:prSet presAssocID="{F7900E57-AAA3-46D0-BE8F-8D8B9E760BBD}" presName="node" presStyleLbl="node1" presStyleIdx="5" presStyleCnt="6">
        <dgm:presLayoutVars>
          <dgm:bulletEnabled val="1"/>
        </dgm:presLayoutVars>
      </dgm:prSet>
      <dgm:spPr/>
    </dgm:pt>
    <dgm:pt modelId="{081AD9DD-DF07-416E-898E-9247894F2896}" type="pres">
      <dgm:prSet presAssocID="{F7900E57-AAA3-46D0-BE8F-8D8B9E760BBD}" presName="spNode" presStyleCnt="0"/>
      <dgm:spPr/>
    </dgm:pt>
    <dgm:pt modelId="{875EFB98-7E65-45E8-9450-F4CDF1598324}" type="pres">
      <dgm:prSet presAssocID="{AC8FA3B3-A963-4DEA-94CF-67C66C0D6DA8}" presName="sibTrans" presStyleLbl="sibTrans1D1" presStyleIdx="5" presStyleCnt="6"/>
      <dgm:spPr/>
    </dgm:pt>
  </dgm:ptLst>
  <dgm:cxnLst>
    <dgm:cxn modelId="{4E0F8F07-CF1E-4F3D-9CD3-8071A7496B8F}" srcId="{E62AD401-0778-4E9F-BE3B-C78F53E4349B}" destId="{C143CCFF-7F37-424A-90F3-594CE4D86AB2}" srcOrd="1" destOrd="0" parTransId="{C6969DD6-594C-40B8-A6D6-57C01D86FB90}" sibTransId="{E08A66D0-B535-4599-8947-F0C321E11FAE}"/>
    <dgm:cxn modelId="{77FE0E1F-F518-468B-B9A3-349C8E7B3AAA}" type="presOf" srcId="{934CC6F2-9272-4AB1-9FD6-95C0B0BCAFAA}" destId="{7435B9C1-AEF0-45AF-866F-6D7EFC29484A}" srcOrd="0" destOrd="0" presId="urn:microsoft.com/office/officeart/2005/8/layout/cycle6"/>
    <dgm:cxn modelId="{66B31834-8D98-41DD-B183-5935CF08EDCC}" srcId="{E62AD401-0778-4E9F-BE3B-C78F53E4349B}" destId="{33CE1714-11FE-4263-941A-38D6D875F9C8}" srcOrd="2" destOrd="0" parTransId="{7F7997EF-3580-4CC2-9C17-3E5E6B730FF9}" sibTransId="{61B3FBF3-2025-4EA5-A288-D751D5380744}"/>
    <dgm:cxn modelId="{6BC2903F-DAD6-4886-9226-29E928730996}" type="presOf" srcId="{33CE1714-11FE-4263-941A-38D6D875F9C8}" destId="{711B4C34-DD6E-4C51-930A-FD0E4766C306}" srcOrd="0" destOrd="0" presId="urn:microsoft.com/office/officeart/2005/8/layout/cycle6"/>
    <dgm:cxn modelId="{EA25205C-FE54-43B6-9635-DBFF64221FF4}" srcId="{E62AD401-0778-4E9F-BE3B-C78F53E4349B}" destId="{934CC6F2-9272-4AB1-9FD6-95C0B0BCAFAA}" srcOrd="3" destOrd="0" parTransId="{A880BF3A-754C-4019-8718-FAF0788EF389}" sibTransId="{CBD3048D-3590-453B-9293-D3F99B303945}"/>
    <dgm:cxn modelId="{A209685D-68ED-4A4E-9037-B866FBABB340}" type="presOf" srcId="{C143CCFF-7F37-424A-90F3-594CE4D86AB2}" destId="{37D389E5-12DE-4089-B6FA-E93A536A3ECA}" srcOrd="0" destOrd="0" presId="urn:microsoft.com/office/officeart/2005/8/layout/cycle6"/>
    <dgm:cxn modelId="{8EBC525D-7A74-4412-B3D2-D7AAC1E46130}" type="presOf" srcId="{D494A3F9-A463-40B6-AF2D-3BB2372254CE}" destId="{EEE43AF9-F38D-4E9D-AD11-3B24B47F988B}" srcOrd="0" destOrd="0" presId="urn:microsoft.com/office/officeart/2005/8/layout/cycle6"/>
    <dgm:cxn modelId="{8F5A885D-7D67-4652-A66F-1F28440133B1}" type="presOf" srcId="{4DC4FD3C-9D9D-43C5-A9FA-9884497B164E}" destId="{97F6FAF5-7CCE-41DD-8E77-0A50C6B00053}" srcOrd="0" destOrd="0" presId="urn:microsoft.com/office/officeart/2005/8/layout/cycle6"/>
    <dgm:cxn modelId="{A03BBC43-EB1C-407D-B796-9C8BC07A0791}" srcId="{E62AD401-0778-4E9F-BE3B-C78F53E4349B}" destId="{D494A3F9-A463-40B6-AF2D-3BB2372254CE}" srcOrd="4" destOrd="0" parTransId="{43B7A590-60FE-4706-89AB-3327DF269AE0}" sibTransId="{2AEC363A-390E-4E96-BBEF-582196AC833E}"/>
    <dgm:cxn modelId="{75A5CD6D-7FAC-4C9F-A2E5-FD4BDDBFE717}" type="presOf" srcId="{F7900E57-AAA3-46D0-BE8F-8D8B9E760BBD}" destId="{2DC7F9FC-762D-46E0-9D8B-2A1C77F6E1BB}" srcOrd="0" destOrd="0" presId="urn:microsoft.com/office/officeart/2005/8/layout/cycle6"/>
    <dgm:cxn modelId="{6E4FFC50-D9D6-49C6-A18E-2BEFCA80A0FC}" type="presOf" srcId="{2AEC363A-390E-4E96-BBEF-582196AC833E}" destId="{58B632B2-175D-45BC-969D-680395698982}" srcOrd="0" destOrd="0" presId="urn:microsoft.com/office/officeart/2005/8/layout/cycle6"/>
    <dgm:cxn modelId="{A40ADF77-59FF-4EF9-AEB7-10CFE53D09F4}" type="presOf" srcId="{58DF7A03-E005-4F41-A174-7397E0C38105}" destId="{CD95986E-E5B3-4658-BF2C-E29AC74EE7FC}" srcOrd="0" destOrd="0" presId="urn:microsoft.com/office/officeart/2005/8/layout/cycle6"/>
    <dgm:cxn modelId="{407BED7B-456C-4409-9252-AF4644EEB377}" type="presOf" srcId="{E08A66D0-B535-4599-8947-F0C321E11FAE}" destId="{715747E5-982B-4127-9DE2-CE4E0DDCC982}" srcOrd="0" destOrd="0" presId="urn:microsoft.com/office/officeart/2005/8/layout/cycle6"/>
    <dgm:cxn modelId="{B110B2A6-765A-4192-B7FC-7F1B252B08AC}" type="presOf" srcId="{61B3FBF3-2025-4EA5-A288-D751D5380744}" destId="{745F3A62-76EC-40C1-A8B6-5063C624531C}" srcOrd="0" destOrd="0" presId="urn:microsoft.com/office/officeart/2005/8/layout/cycle6"/>
    <dgm:cxn modelId="{B057C8B5-B73A-43F7-A14F-0CEFDFA76A5C}" srcId="{E62AD401-0778-4E9F-BE3B-C78F53E4349B}" destId="{F7900E57-AAA3-46D0-BE8F-8D8B9E760BBD}" srcOrd="5" destOrd="0" parTransId="{440A0AD1-0018-4088-A434-584E07912C88}" sibTransId="{AC8FA3B3-A963-4DEA-94CF-67C66C0D6DA8}"/>
    <dgm:cxn modelId="{E1A11ECD-CDE3-48FC-9DFE-772118F8BCFD}" type="presOf" srcId="{E62AD401-0778-4E9F-BE3B-C78F53E4349B}" destId="{0077D2B0-D56C-4B59-B922-4C6769A6FDA9}" srcOrd="0" destOrd="0" presId="urn:microsoft.com/office/officeart/2005/8/layout/cycle6"/>
    <dgm:cxn modelId="{428EA5D7-F7A4-426D-B00F-F98EA87FBBEB}" type="presOf" srcId="{CBD3048D-3590-453B-9293-D3F99B303945}" destId="{86A3CDED-7A30-4DA5-911F-4F375F1E4322}" srcOrd="0" destOrd="0" presId="urn:microsoft.com/office/officeart/2005/8/layout/cycle6"/>
    <dgm:cxn modelId="{B2A4F9DF-8A13-44C2-BCF7-E3F2FE316F87}" type="presOf" srcId="{AC8FA3B3-A963-4DEA-94CF-67C66C0D6DA8}" destId="{875EFB98-7E65-45E8-9450-F4CDF1598324}" srcOrd="0" destOrd="0" presId="urn:microsoft.com/office/officeart/2005/8/layout/cycle6"/>
    <dgm:cxn modelId="{B2B272F6-98E8-4A79-AF69-740780A4C2B5}" srcId="{E62AD401-0778-4E9F-BE3B-C78F53E4349B}" destId="{4DC4FD3C-9D9D-43C5-A9FA-9884497B164E}" srcOrd="0" destOrd="0" parTransId="{B4EA039A-2A5B-4696-B2E6-1F3CC9F35D7A}" sibTransId="{58DF7A03-E005-4F41-A174-7397E0C38105}"/>
    <dgm:cxn modelId="{55BF7BAB-BDA9-4A8F-912A-2D54B2FCF70D}" type="presParOf" srcId="{0077D2B0-D56C-4B59-B922-4C6769A6FDA9}" destId="{97F6FAF5-7CCE-41DD-8E77-0A50C6B00053}" srcOrd="0" destOrd="0" presId="urn:microsoft.com/office/officeart/2005/8/layout/cycle6"/>
    <dgm:cxn modelId="{EF15E7B2-2A0D-47FE-908A-7C355EC755E4}" type="presParOf" srcId="{0077D2B0-D56C-4B59-B922-4C6769A6FDA9}" destId="{59F0CC97-F8A6-4D05-BCC2-34A4A325AF59}" srcOrd="1" destOrd="0" presId="urn:microsoft.com/office/officeart/2005/8/layout/cycle6"/>
    <dgm:cxn modelId="{B3C73E1F-166B-4BC3-98FE-A1D53F804868}" type="presParOf" srcId="{0077D2B0-D56C-4B59-B922-4C6769A6FDA9}" destId="{CD95986E-E5B3-4658-BF2C-E29AC74EE7FC}" srcOrd="2" destOrd="0" presId="urn:microsoft.com/office/officeart/2005/8/layout/cycle6"/>
    <dgm:cxn modelId="{A6EC791C-8551-422B-9C0A-7E3BAA55A6B4}" type="presParOf" srcId="{0077D2B0-D56C-4B59-B922-4C6769A6FDA9}" destId="{37D389E5-12DE-4089-B6FA-E93A536A3ECA}" srcOrd="3" destOrd="0" presId="urn:microsoft.com/office/officeart/2005/8/layout/cycle6"/>
    <dgm:cxn modelId="{66D866E7-91F6-410F-A1E6-4D46E99BE5D2}" type="presParOf" srcId="{0077D2B0-D56C-4B59-B922-4C6769A6FDA9}" destId="{4B13431E-28FE-4893-B7BB-DD0EF0B9CD77}" srcOrd="4" destOrd="0" presId="urn:microsoft.com/office/officeart/2005/8/layout/cycle6"/>
    <dgm:cxn modelId="{E5521AF6-98CA-458D-A8FA-2C6F87C95608}" type="presParOf" srcId="{0077D2B0-D56C-4B59-B922-4C6769A6FDA9}" destId="{715747E5-982B-4127-9DE2-CE4E0DDCC982}" srcOrd="5" destOrd="0" presId="urn:microsoft.com/office/officeart/2005/8/layout/cycle6"/>
    <dgm:cxn modelId="{6D21BE7B-8E54-45D8-823B-FF3AF1607979}" type="presParOf" srcId="{0077D2B0-D56C-4B59-B922-4C6769A6FDA9}" destId="{711B4C34-DD6E-4C51-930A-FD0E4766C306}" srcOrd="6" destOrd="0" presId="urn:microsoft.com/office/officeart/2005/8/layout/cycle6"/>
    <dgm:cxn modelId="{0675C619-E6C3-4574-8D1A-088D8765BFAB}" type="presParOf" srcId="{0077D2B0-D56C-4B59-B922-4C6769A6FDA9}" destId="{1DA8E200-70C1-4551-9A3E-8F8E1B42E279}" srcOrd="7" destOrd="0" presId="urn:microsoft.com/office/officeart/2005/8/layout/cycle6"/>
    <dgm:cxn modelId="{FB0FD476-12BE-42C3-A8E4-E5884D664C1A}" type="presParOf" srcId="{0077D2B0-D56C-4B59-B922-4C6769A6FDA9}" destId="{745F3A62-76EC-40C1-A8B6-5063C624531C}" srcOrd="8" destOrd="0" presId="urn:microsoft.com/office/officeart/2005/8/layout/cycle6"/>
    <dgm:cxn modelId="{78A639AD-8066-49DB-95B1-218185792CFE}" type="presParOf" srcId="{0077D2B0-D56C-4B59-B922-4C6769A6FDA9}" destId="{7435B9C1-AEF0-45AF-866F-6D7EFC29484A}" srcOrd="9" destOrd="0" presId="urn:microsoft.com/office/officeart/2005/8/layout/cycle6"/>
    <dgm:cxn modelId="{E91F1BCD-2ACC-447B-A421-9BFB7A94DC4C}" type="presParOf" srcId="{0077D2B0-D56C-4B59-B922-4C6769A6FDA9}" destId="{220A34E8-74BE-401E-A824-648783A3D024}" srcOrd="10" destOrd="0" presId="urn:microsoft.com/office/officeart/2005/8/layout/cycle6"/>
    <dgm:cxn modelId="{1F0C8C7B-D605-4566-B6E2-CEA1D986A41B}" type="presParOf" srcId="{0077D2B0-D56C-4B59-B922-4C6769A6FDA9}" destId="{86A3CDED-7A30-4DA5-911F-4F375F1E4322}" srcOrd="11" destOrd="0" presId="urn:microsoft.com/office/officeart/2005/8/layout/cycle6"/>
    <dgm:cxn modelId="{300D44E9-374A-4860-AC52-9B18267E6361}" type="presParOf" srcId="{0077D2B0-D56C-4B59-B922-4C6769A6FDA9}" destId="{EEE43AF9-F38D-4E9D-AD11-3B24B47F988B}" srcOrd="12" destOrd="0" presId="urn:microsoft.com/office/officeart/2005/8/layout/cycle6"/>
    <dgm:cxn modelId="{E3283B7E-CF6A-438B-9D6A-2A3229EE403D}" type="presParOf" srcId="{0077D2B0-D56C-4B59-B922-4C6769A6FDA9}" destId="{266FA3D2-0156-43E2-9C4C-63C01FEFD0CB}" srcOrd="13" destOrd="0" presId="urn:microsoft.com/office/officeart/2005/8/layout/cycle6"/>
    <dgm:cxn modelId="{20153C76-8618-4939-9A9B-C5E9BD9BD59E}" type="presParOf" srcId="{0077D2B0-D56C-4B59-B922-4C6769A6FDA9}" destId="{58B632B2-175D-45BC-969D-680395698982}" srcOrd="14" destOrd="0" presId="urn:microsoft.com/office/officeart/2005/8/layout/cycle6"/>
    <dgm:cxn modelId="{225BEED6-034C-42E8-8614-FECA95A4ECE2}" type="presParOf" srcId="{0077D2B0-D56C-4B59-B922-4C6769A6FDA9}" destId="{2DC7F9FC-762D-46E0-9D8B-2A1C77F6E1BB}" srcOrd="15" destOrd="0" presId="urn:microsoft.com/office/officeart/2005/8/layout/cycle6"/>
    <dgm:cxn modelId="{8466CCD6-7C0B-4555-B068-53A54F1E60B0}" type="presParOf" srcId="{0077D2B0-D56C-4B59-B922-4C6769A6FDA9}" destId="{081AD9DD-DF07-416E-898E-9247894F2896}" srcOrd="16" destOrd="0" presId="urn:microsoft.com/office/officeart/2005/8/layout/cycle6"/>
    <dgm:cxn modelId="{3C6706CD-4D37-45EA-AA8E-B4983AF5F529}" type="presParOf" srcId="{0077D2B0-D56C-4B59-B922-4C6769A6FDA9}" destId="{875EFB98-7E65-45E8-9450-F4CDF1598324}" srcOrd="17"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2AD401-0778-4E9F-BE3B-C78F53E4349B}" type="doc">
      <dgm:prSet loTypeId="urn:microsoft.com/office/officeart/2005/8/layout/cycle6" loCatId="cycle" qsTypeId="urn:microsoft.com/office/officeart/2005/8/quickstyle/3d2#14" qsCatId="3D" csTypeId="urn:microsoft.com/office/officeart/2005/8/colors/colorful2#9" csCatId="colorful" phldr="1"/>
      <dgm:spPr/>
      <dgm:t>
        <a:bodyPr/>
        <a:lstStyle/>
        <a:p>
          <a:endParaRPr lang="en-GB"/>
        </a:p>
      </dgm:t>
    </dgm:pt>
    <dgm:pt modelId="{19E5D868-E324-47A9-B574-68399ABB9DA1}">
      <dgm:prSet phldrT="[Text]"/>
      <dgm:spPr/>
      <dgm:t>
        <a:bodyPr/>
        <a:lstStyle/>
        <a:p>
          <a:r>
            <a:rPr lang="en-GB" dirty="0">
              <a:solidFill>
                <a:schemeClr val="tx1"/>
              </a:solidFill>
              <a:latin typeface="Microsoft PhagsPa"/>
            </a:rPr>
            <a:t>SEND needs</a:t>
          </a:r>
        </a:p>
      </dgm:t>
    </dgm:pt>
    <dgm:pt modelId="{AAE9DC7C-0798-4492-A3B9-262B68E30B4D}" type="parTrans" cxnId="{1413FD3D-BCCB-432E-B370-A3E366BCA0E5}">
      <dgm:prSet/>
      <dgm:spPr/>
      <dgm:t>
        <a:bodyPr/>
        <a:lstStyle/>
        <a:p>
          <a:endParaRPr lang="en-GB"/>
        </a:p>
      </dgm:t>
    </dgm:pt>
    <dgm:pt modelId="{0EF507B7-29CA-40E8-90A6-E8D79B8AF0F7}" type="sibTrans" cxnId="{1413FD3D-BCCB-432E-B370-A3E366BCA0E5}">
      <dgm:prSet/>
      <dgm:spPr/>
      <dgm:t>
        <a:bodyPr/>
        <a:lstStyle/>
        <a:p>
          <a:endParaRPr lang="en-GB"/>
        </a:p>
      </dgm:t>
    </dgm:pt>
    <dgm:pt modelId="{4DC4FD3C-9D9D-43C5-A9FA-9884497B164E}">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Identifying SEND</a:t>
          </a:r>
        </a:p>
      </dgm:t>
    </dgm:pt>
    <dgm:pt modelId="{B4EA039A-2A5B-4696-B2E6-1F3CC9F35D7A}" type="parTrans" cxnId="{B2B272F6-98E8-4A79-AF69-740780A4C2B5}">
      <dgm:prSet/>
      <dgm:spPr/>
      <dgm:t>
        <a:bodyPr/>
        <a:lstStyle/>
        <a:p>
          <a:endParaRPr lang="en-GB"/>
        </a:p>
      </dgm:t>
    </dgm:pt>
    <dgm:pt modelId="{58DF7A03-E005-4F41-A174-7397E0C38105}" type="sibTrans" cxnId="{B2B272F6-98E8-4A79-AF69-740780A4C2B5}">
      <dgm:prSet/>
      <dgm:spPr/>
      <dgm:t>
        <a:bodyPr/>
        <a:lstStyle/>
        <a:p>
          <a:endParaRPr lang="en-GB"/>
        </a:p>
      </dgm:t>
    </dgm:pt>
    <dgm:pt modelId="{C143CCFF-7F37-424A-90F3-594CE4D86AB2}">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Children with SEND</a:t>
          </a:r>
        </a:p>
      </dgm:t>
    </dgm:pt>
    <dgm:pt modelId="{C6969DD6-594C-40B8-A6D6-57C01D86FB90}" type="parTrans" cxnId="{4E0F8F07-CF1E-4F3D-9CD3-8071A7496B8F}">
      <dgm:prSet/>
      <dgm:spPr/>
      <dgm:t>
        <a:bodyPr/>
        <a:lstStyle/>
        <a:p>
          <a:endParaRPr lang="en-GB"/>
        </a:p>
      </dgm:t>
    </dgm:pt>
    <dgm:pt modelId="{E08A66D0-B535-4599-8947-F0C321E11FAE}" type="sibTrans" cxnId="{4E0F8F07-CF1E-4F3D-9CD3-8071A7496B8F}">
      <dgm:prSet/>
      <dgm:spPr/>
      <dgm:t>
        <a:bodyPr/>
        <a:lstStyle/>
        <a:p>
          <a:endParaRPr lang="en-GB"/>
        </a:p>
      </dgm:t>
    </dgm:pt>
    <dgm:pt modelId="{33CE1714-11FE-4263-941A-38D6D875F9C8}">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Working together</a:t>
          </a:r>
        </a:p>
      </dgm:t>
    </dgm:pt>
    <dgm:pt modelId="{7F7997EF-3580-4CC2-9C17-3E5E6B730FF9}" type="parTrans" cxnId="{66B31834-8D98-41DD-B183-5935CF08EDCC}">
      <dgm:prSet/>
      <dgm:spPr/>
      <dgm:t>
        <a:bodyPr/>
        <a:lstStyle/>
        <a:p>
          <a:endParaRPr lang="en-GB"/>
        </a:p>
      </dgm:t>
    </dgm:pt>
    <dgm:pt modelId="{61B3FBF3-2025-4EA5-A288-D751D5380744}" type="sibTrans" cxnId="{66B31834-8D98-41DD-B183-5935CF08EDCC}">
      <dgm:prSet/>
      <dgm:spPr/>
      <dgm:t>
        <a:bodyPr/>
        <a:lstStyle/>
        <a:p>
          <a:endParaRPr lang="en-GB"/>
        </a:p>
      </dgm:t>
    </dgm:pt>
    <dgm:pt modelId="{934CC6F2-9272-4AB1-9FD6-95C0B0BCAFAA}">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Assessment and reviews</a:t>
          </a:r>
        </a:p>
      </dgm:t>
    </dgm:pt>
    <dgm:pt modelId="{A880BF3A-754C-4019-8718-FAF0788EF389}" type="parTrans" cxnId="{EA25205C-FE54-43B6-9635-DBFF64221FF4}">
      <dgm:prSet/>
      <dgm:spPr/>
      <dgm:t>
        <a:bodyPr/>
        <a:lstStyle/>
        <a:p>
          <a:endParaRPr lang="en-GB"/>
        </a:p>
      </dgm:t>
    </dgm:pt>
    <dgm:pt modelId="{CBD3048D-3590-453B-9293-D3F99B303945}" type="sibTrans" cxnId="{EA25205C-FE54-43B6-9635-DBFF64221FF4}">
      <dgm:prSet/>
      <dgm:spPr/>
      <dgm:t>
        <a:bodyPr/>
        <a:lstStyle/>
        <a:p>
          <a:endParaRPr lang="en-GB"/>
        </a:p>
      </dgm:t>
    </dgm:pt>
    <dgm:pt modelId="{D494A3F9-A463-40B6-AF2D-3BB2372254CE}">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Approach to teaching and learning</a:t>
          </a:r>
        </a:p>
      </dgm:t>
    </dgm:pt>
    <dgm:pt modelId="{43B7A590-60FE-4706-89AB-3327DF269AE0}" type="parTrans" cxnId="{A03BBC43-EB1C-407D-B796-9C8BC07A0791}">
      <dgm:prSet/>
      <dgm:spPr/>
      <dgm:t>
        <a:bodyPr/>
        <a:lstStyle/>
        <a:p>
          <a:endParaRPr lang="en-GB"/>
        </a:p>
      </dgm:t>
    </dgm:pt>
    <dgm:pt modelId="{2AEC363A-390E-4E96-BBEF-582196AC833E}" type="sibTrans" cxnId="{A03BBC43-EB1C-407D-B796-9C8BC07A0791}">
      <dgm:prSet/>
      <dgm:spPr/>
      <dgm:t>
        <a:bodyPr/>
        <a:lstStyle/>
        <a:p>
          <a:endParaRPr lang="en-GB"/>
        </a:p>
      </dgm:t>
    </dgm:pt>
    <dgm:pt modelId="{F7900E57-AAA3-46D0-BE8F-8D8B9E760BBD}">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Adaptions</a:t>
          </a:r>
        </a:p>
      </dgm:t>
    </dgm:pt>
    <dgm:pt modelId="{440A0AD1-0018-4088-A434-584E07912C88}" type="parTrans" cxnId="{B057C8B5-B73A-43F7-A14F-0CEFDFA76A5C}">
      <dgm:prSet/>
      <dgm:spPr/>
      <dgm:t>
        <a:bodyPr/>
        <a:lstStyle/>
        <a:p>
          <a:endParaRPr lang="en-GB"/>
        </a:p>
      </dgm:t>
    </dgm:pt>
    <dgm:pt modelId="{AC8FA3B3-A963-4DEA-94CF-67C66C0D6DA8}" type="sibTrans" cxnId="{B057C8B5-B73A-43F7-A14F-0CEFDFA76A5C}">
      <dgm:prSet/>
      <dgm:spPr/>
      <dgm:t>
        <a:bodyPr/>
        <a:lstStyle/>
        <a:p>
          <a:endParaRPr lang="en-GB"/>
        </a:p>
      </dgm:t>
    </dgm:pt>
    <dgm:pt modelId="{3AF21BD9-285B-4944-B0AC-A58AC1512A08}">
      <dgm:prSet phldrT="[Text]"/>
      <dgm:spPr/>
      <dgm:t>
        <a:bodyPr/>
        <a:lstStyle/>
        <a:p>
          <a:r>
            <a:rPr lang="en-GB"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The whole child</a:t>
          </a:r>
        </a:p>
      </dgm:t>
    </dgm:pt>
    <dgm:pt modelId="{0A296199-5A39-4F92-8EB0-CD2D0347F3EA}" type="parTrans" cxnId="{EED57C3E-6E94-4398-BD06-495650856223}">
      <dgm:prSet/>
      <dgm:spPr/>
      <dgm:t>
        <a:bodyPr/>
        <a:lstStyle/>
        <a:p>
          <a:endParaRPr lang="en-GB"/>
        </a:p>
      </dgm:t>
    </dgm:pt>
    <dgm:pt modelId="{2FB99A27-B869-4D6C-ADB8-42886FF0A194}" type="sibTrans" cxnId="{EED57C3E-6E94-4398-BD06-495650856223}">
      <dgm:prSet/>
      <dgm:spPr/>
      <dgm:t>
        <a:bodyPr/>
        <a:lstStyle/>
        <a:p>
          <a:endParaRPr lang="en-GB"/>
        </a:p>
      </dgm:t>
    </dgm:pt>
    <dgm:pt modelId="{0077D2B0-D56C-4B59-B922-4C6769A6FDA9}" type="pres">
      <dgm:prSet presAssocID="{E62AD401-0778-4E9F-BE3B-C78F53E4349B}" presName="cycle" presStyleCnt="0">
        <dgm:presLayoutVars>
          <dgm:dir/>
          <dgm:resizeHandles val="exact"/>
        </dgm:presLayoutVars>
      </dgm:prSet>
      <dgm:spPr/>
    </dgm:pt>
    <dgm:pt modelId="{2791BE03-E45D-4073-ACDC-02C5C13D2A3E}" type="pres">
      <dgm:prSet presAssocID="{19E5D868-E324-47A9-B574-68399ABB9DA1}" presName="node" presStyleLbl="node1" presStyleIdx="0" presStyleCnt="8" custRadScaleRad="101578" custRadScaleInc="-6698">
        <dgm:presLayoutVars>
          <dgm:bulletEnabled val="1"/>
        </dgm:presLayoutVars>
      </dgm:prSet>
      <dgm:spPr/>
    </dgm:pt>
    <dgm:pt modelId="{77C2D8ED-6CD7-4892-AF3A-0CD0D1934A4A}" type="pres">
      <dgm:prSet presAssocID="{19E5D868-E324-47A9-B574-68399ABB9DA1}" presName="spNode" presStyleCnt="0"/>
      <dgm:spPr/>
    </dgm:pt>
    <dgm:pt modelId="{186BBBD4-5E1C-4C7E-B725-E24345B27219}" type="pres">
      <dgm:prSet presAssocID="{0EF507B7-29CA-40E8-90A6-E8D79B8AF0F7}" presName="sibTrans" presStyleLbl="sibTrans1D1" presStyleIdx="0" presStyleCnt="8"/>
      <dgm:spPr/>
    </dgm:pt>
    <dgm:pt modelId="{97F6FAF5-7CCE-41DD-8E77-0A50C6B00053}" type="pres">
      <dgm:prSet presAssocID="{4DC4FD3C-9D9D-43C5-A9FA-9884497B164E}" presName="node" presStyleLbl="node1" presStyleIdx="1" presStyleCnt="8" custRadScaleRad="99690" custRadScaleInc="-3619">
        <dgm:presLayoutVars>
          <dgm:bulletEnabled val="1"/>
        </dgm:presLayoutVars>
      </dgm:prSet>
      <dgm:spPr/>
    </dgm:pt>
    <dgm:pt modelId="{59F0CC97-F8A6-4D05-BCC2-34A4A325AF59}" type="pres">
      <dgm:prSet presAssocID="{4DC4FD3C-9D9D-43C5-A9FA-9884497B164E}" presName="spNode" presStyleCnt="0"/>
      <dgm:spPr/>
    </dgm:pt>
    <dgm:pt modelId="{CD95986E-E5B3-4658-BF2C-E29AC74EE7FC}" type="pres">
      <dgm:prSet presAssocID="{58DF7A03-E005-4F41-A174-7397E0C38105}" presName="sibTrans" presStyleLbl="sibTrans1D1" presStyleIdx="1" presStyleCnt="8"/>
      <dgm:spPr/>
    </dgm:pt>
    <dgm:pt modelId="{37D389E5-12DE-4089-B6FA-E93A536A3ECA}" type="pres">
      <dgm:prSet presAssocID="{C143CCFF-7F37-424A-90F3-594CE4D86AB2}" presName="node" presStyleLbl="node1" presStyleIdx="2" presStyleCnt="8">
        <dgm:presLayoutVars>
          <dgm:bulletEnabled val="1"/>
        </dgm:presLayoutVars>
      </dgm:prSet>
      <dgm:spPr/>
    </dgm:pt>
    <dgm:pt modelId="{4B13431E-28FE-4893-B7BB-DD0EF0B9CD77}" type="pres">
      <dgm:prSet presAssocID="{C143CCFF-7F37-424A-90F3-594CE4D86AB2}" presName="spNode" presStyleCnt="0"/>
      <dgm:spPr/>
    </dgm:pt>
    <dgm:pt modelId="{715747E5-982B-4127-9DE2-CE4E0DDCC982}" type="pres">
      <dgm:prSet presAssocID="{E08A66D0-B535-4599-8947-F0C321E11FAE}" presName="sibTrans" presStyleLbl="sibTrans1D1" presStyleIdx="2" presStyleCnt="8"/>
      <dgm:spPr/>
    </dgm:pt>
    <dgm:pt modelId="{711B4C34-DD6E-4C51-930A-FD0E4766C306}" type="pres">
      <dgm:prSet presAssocID="{33CE1714-11FE-4263-941A-38D6D875F9C8}" presName="node" presStyleLbl="node1" presStyleIdx="3" presStyleCnt="8">
        <dgm:presLayoutVars>
          <dgm:bulletEnabled val="1"/>
        </dgm:presLayoutVars>
      </dgm:prSet>
      <dgm:spPr/>
    </dgm:pt>
    <dgm:pt modelId="{1DA8E200-70C1-4551-9A3E-8F8E1B42E279}" type="pres">
      <dgm:prSet presAssocID="{33CE1714-11FE-4263-941A-38D6D875F9C8}" presName="spNode" presStyleCnt="0"/>
      <dgm:spPr/>
    </dgm:pt>
    <dgm:pt modelId="{745F3A62-76EC-40C1-A8B6-5063C624531C}" type="pres">
      <dgm:prSet presAssocID="{61B3FBF3-2025-4EA5-A288-D751D5380744}" presName="sibTrans" presStyleLbl="sibTrans1D1" presStyleIdx="3" presStyleCnt="8"/>
      <dgm:spPr/>
    </dgm:pt>
    <dgm:pt modelId="{7435B9C1-AEF0-45AF-866F-6D7EFC29484A}" type="pres">
      <dgm:prSet presAssocID="{934CC6F2-9272-4AB1-9FD6-95C0B0BCAFAA}" presName="node" presStyleLbl="node1" presStyleIdx="4" presStyleCnt="8">
        <dgm:presLayoutVars>
          <dgm:bulletEnabled val="1"/>
        </dgm:presLayoutVars>
      </dgm:prSet>
      <dgm:spPr/>
    </dgm:pt>
    <dgm:pt modelId="{220A34E8-74BE-401E-A824-648783A3D024}" type="pres">
      <dgm:prSet presAssocID="{934CC6F2-9272-4AB1-9FD6-95C0B0BCAFAA}" presName="spNode" presStyleCnt="0"/>
      <dgm:spPr/>
    </dgm:pt>
    <dgm:pt modelId="{86A3CDED-7A30-4DA5-911F-4F375F1E4322}" type="pres">
      <dgm:prSet presAssocID="{CBD3048D-3590-453B-9293-D3F99B303945}" presName="sibTrans" presStyleLbl="sibTrans1D1" presStyleIdx="4" presStyleCnt="8"/>
      <dgm:spPr/>
    </dgm:pt>
    <dgm:pt modelId="{EEE43AF9-F38D-4E9D-AD11-3B24B47F988B}" type="pres">
      <dgm:prSet presAssocID="{D494A3F9-A463-40B6-AF2D-3BB2372254CE}" presName="node" presStyleLbl="node1" presStyleIdx="5" presStyleCnt="8">
        <dgm:presLayoutVars>
          <dgm:bulletEnabled val="1"/>
        </dgm:presLayoutVars>
      </dgm:prSet>
      <dgm:spPr/>
    </dgm:pt>
    <dgm:pt modelId="{266FA3D2-0156-43E2-9C4C-63C01FEFD0CB}" type="pres">
      <dgm:prSet presAssocID="{D494A3F9-A463-40B6-AF2D-3BB2372254CE}" presName="spNode" presStyleCnt="0"/>
      <dgm:spPr/>
    </dgm:pt>
    <dgm:pt modelId="{58B632B2-175D-45BC-969D-680395698982}" type="pres">
      <dgm:prSet presAssocID="{2AEC363A-390E-4E96-BBEF-582196AC833E}" presName="sibTrans" presStyleLbl="sibTrans1D1" presStyleIdx="5" presStyleCnt="8"/>
      <dgm:spPr/>
    </dgm:pt>
    <dgm:pt modelId="{2DC7F9FC-762D-46E0-9D8B-2A1C77F6E1BB}" type="pres">
      <dgm:prSet presAssocID="{F7900E57-AAA3-46D0-BE8F-8D8B9E760BBD}" presName="node" presStyleLbl="node1" presStyleIdx="6" presStyleCnt="8">
        <dgm:presLayoutVars>
          <dgm:bulletEnabled val="1"/>
        </dgm:presLayoutVars>
      </dgm:prSet>
      <dgm:spPr/>
    </dgm:pt>
    <dgm:pt modelId="{081AD9DD-DF07-416E-898E-9247894F2896}" type="pres">
      <dgm:prSet presAssocID="{F7900E57-AAA3-46D0-BE8F-8D8B9E760BBD}" presName="spNode" presStyleCnt="0"/>
      <dgm:spPr/>
    </dgm:pt>
    <dgm:pt modelId="{875EFB98-7E65-45E8-9450-F4CDF1598324}" type="pres">
      <dgm:prSet presAssocID="{AC8FA3B3-A963-4DEA-94CF-67C66C0D6DA8}" presName="sibTrans" presStyleLbl="sibTrans1D1" presStyleIdx="6" presStyleCnt="8"/>
      <dgm:spPr/>
    </dgm:pt>
    <dgm:pt modelId="{95650405-3B33-4B55-9CDF-5E4810D13F75}" type="pres">
      <dgm:prSet presAssocID="{3AF21BD9-285B-4944-B0AC-A58AC1512A08}" presName="node" presStyleLbl="node1" presStyleIdx="7" presStyleCnt="8" custRadScaleRad="99911" custRadScaleInc="-2061">
        <dgm:presLayoutVars>
          <dgm:bulletEnabled val="1"/>
        </dgm:presLayoutVars>
      </dgm:prSet>
      <dgm:spPr/>
    </dgm:pt>
    <dgm:pt modelId="{6A16142F-09A7-4A67-9C38-25C560D4987D}" type="pres">
      <dgm:prSet presAssocID="{3AF21BD9-285B-4944-B0AC-A58AC1512A08}" presName="spNode" presStyleCnt="0"/>
      <dgm:spPr/>
    </dgm:pt>
    <dgm:pt modelId="{2EBED546-A432-4D10-B068-00219CAF791E}" type="pres">
      <dgm:prSet presAssocID="{2FB99A27-B869-4D6C-ADB8-42886FF0A194}" presName="sibTrans" presStyleLbl="sibTrans1D1" presStyleIdx="7" presStyleCnt="8"/>
      <dgm:spPr/>
    </dgm:pt>
  </dgm:ptLst>
  <dgm:cxnLst>
    <dgm:cxn modelId="{4E0F8F07-CF1E-4F3D-9CD3-8071A7496B8F}" srcId="{E62AD401-0778-4E9F-BE3B-C78F53E4349B}" destId="{C143CCFF-7F37-424A-90F3-594CE4D86AB2}" srcOrd="2" destOrd="0" parTransId="{C6969DD6-594C-40B8-A6D6-57C01D86FB90}" sibTransId="{E08A66D0-B535-4599-8947-F0C321E11FAE}"/>
    <dgm:cxn modelId="{2C83F60C-9CDD-402C-A389-73B7C1C211AE}" type="presOf" srcId="{C143CCFF-7F37-424A-90F3-594CE4D86AB2}" destId="{37D389E5-12DE-4089-B6FA-E93A536A3ECA}" srcOrd="0" destOrd="0" presId="urn:microsoft.com/office/officeart/2005/8/layout/cycle6"/>
    <dgm:cxn modelId="{66B31834-8D98-41DD-B183-5935CF08EDCC}" srcId="{E62AD401-0778-4E9F-BE3B-C78F53E4349B}" destId="{33CE1714-11FE-4263-941A-38D6D875F9C8}" srcOrd="3" destOrd="0" parTransId="{7F7997EF-3580-4CC2-9C17-3E5E6B730FF9}" sibTransId="{61B3FBF3-2025-4EA5-A288-D751D5380744}"/>
    <dgm:cxn modelId="{1413FD3D-BCCB-432E-B370-A3E366BCA0E5}" srcId="{E62AD401-0778-4E9F-BE3B-C78F53E4349B}" destId="{19E5D868-E324-47A9-B574-68399ABB9DA1}" srcOrd="0" destOrd="0" parTransId="{AAE9DC7C-0798-4492-A3B9-262B68E30B4D}" sibTransId="{0EF507B7-29CA-40E8-90A6-E8D79B8AF0F7}"/>
    <dgm:cxn modelId="{EED57C3E-6E94-4398-BD06-495650856223}" srcId="{E62AD401-0778-4E9F-BE3B-C78F53E4349B}" destId="{3AF21BD9-285B-4944-B0AC-A58AC1512A08}" srcOrd="7" destOrd="0" parTransId="{0A296199-5A39-4F92-8EB0-CD2D0347F3EA}" sibTransId="{2FB99A27-B869-4D6C-ADB8-42886FF0A194}"/>
    <dgm:cxn modelId="{EA25205C-FE54-43B6-9635-DBFF64221FF4}" srcId="{E62AD401-0778-4E9F-BE3B-C78F53E4349B}" destId="{934CC6F2-9272-4AB1-9FD6-95C0B0BCAFAA}" srcOrd="4" destOrd="0" parTransId="{A880BF3A-754C-4019-8718-FAF0788EF389}" sibTransId="{CBD3048D-3590-453B-9293-D3F99B303945}"/>
    <dgm:cxn modelId="{FC040342-73F6-41F9-8ADF-05383B8F1445}" type="presOf" srcId="{19E5D868-E324-47A9-B574-68399ABB9DA1}" destId="{2791BE03-E45D-4073-ACDC-02C5C13D2A3E}" srcOrd="0" destOrd="0" presId="urn:microsoft.com/office/officeart/2005/8/layout/cycle6"/>
    <dgm:cxn modelId="{0E988C42-C5D2-4E6E-827E-9D3C3FAF957C}" type="presOf" srcId="{58DF7A03-E005-4F41-A174-7397E0C38105}" destId="{CD95986E-E5B3-4658-BF2C-E29AC74EE7FC}" srcOrd="0" destOrd="0" presId="urn:microsoft.com/office/officeart/2005/8/layout/cycle6"/>
    <dgm:cxn modelId="{A03BBC43-EB1C-407D-B796-9C8BC07A0791}" srcId="{E62AD401-0778-4E9F-BE3B-C78F53E4349B}" destId="{D494A3F9-A463-40B6-AF2D-3BB2372254CE}" srcOrd="5" destOrd="0" parTransId="{43B7A590-60FE-4706-89AB-3327DF269AE0}" sibTransId="{2AEC363A-390E-4E96-BBEF-582196AC833E}"/>
    <dgm:cxn modelId="{0C22586A-EB77-45A2-8028-BA4E2E25347C}" type="presOf" srcId="{33CE1714-11FE-4263-941A-38D6D875F9C8}" destId="{711B4C34-DD6E-4C51-930A-FD0E4766C306}" srcOrd="0" destOrd="0" presId="urn:microsoft.com/office/officeart/2005/8/layout/cycle6"/>
    <dgm:cxn modelId="{E86CD676-329D-464D-A99C-299A2C2E4D91}" type="presOf" srcId="{D494A3F9-A463-40B6-AF2D-3BB2372254CE}" destId="{EEE43AF9-F38D-4E9D-AD11-3B24B47F988B}" srcOrd="0" destOrd="0" presId="urn:microsoft.com/office/officeart/2005/8/layout/cycle6"/>
    <dgm:cxn modelId="{51B63059-F04A-45CA-B205-51ED57B2C7AE}" type="presOf" srcId="{934CC6F2-9272-4AB1-9FD6-95C0B0BCAFAA}" destId="{7435B9C1-AEF0-45AF-866F-6D7EFC29484A}" srcOrd="0" destOrd="0" presId="urn:microsoft.com/office/officeart/2005/8/layout/cycle6"/>
    <dgm:cxn modelId="{B553E87A-0EED-4540-984F-B5076B7D14CD}" type="presOf" srcId="{AC8FA3B3-A963-4DEA-94CF-67C66C0D6DA8}" destId="{875EFB98-7E65-45E8-9450-F4CDF1598324}" srcOrd="0" destOrd="0" presId="urn:microsoft.com/office/officeart/2005/8/layout/cycle6"/>
    <dgm:cxn modelId="{909F369E-B4A0-4749-9FCE-62B2F11E98EA}" type="presOf" srcId="{E62AD401-0778-4E9F-BE3B-C78F53E4349B}" destId="{0077D2B0-D56C-4B59-B922-4C6769A6FDA9}" srcOrd="0" destOrd="0" presId="urn:microsoft.com/office/officeart/2005/8/layout/cycle6"/>
    <dgm:cxn modelId="{142448AC-EC0F-4AB4-A73E-E601306EBDE7}" type="presOf" srcId="{0EF507B7-29CA-40E8-90A6-E8D79B8AF0F7}" destId="{186BBBD4-5E1C-4C7E-B725-E24345B27219}" srcOrd="0" destOrd="0" presId="urn:microsoft.com/office/officeart/2005/8/layout/cycle6"/>
    <dgm:cxn modelId="{B057C8B5-B73A-43F7-A14F-0CEFDFA76A5C}" srcId="{E62AD401-0778-4E9F-BE3B-C78F53E4349B}" destId="{F7900E57-AAA3-46D0-BE8F-8D8B9E760BBD}" srcOrd="6" destOrd="0" parTransId="{440A0AD1-0018-4088-A434-584E07912C88}" sibTransId="{AC8FA3B3-A963-4DEA-94CF-67C66C0D6DA8}"/>
    <dgm:cxn modelId="{51C021BA-9230-49F7-8527-D8948976EF3A}" type="presOf" srcId="{2FB99A27-B869-4D6C-ADB8-42886FF0A194}" destId="{2EBED546-A432-4D10-B068-00219CAF791E}" srcOrd="0" destOrd="0" presId="urn:microsoft.com/office/officeart/2005/8/layout/cycle6"/>
    <dgm:cxn modelId="{CB5E10BC-5C95-4084-9729-CAFE64C75A0B}" type="presOf" srcId="{2AEC363A-390E-4E96-BBEF-582196AC833E}" destId="{58B632B2-175D-45BC-969D-680395698982}" srcOrd="0" destOrd="0" presId="urn:microsoft.com/office/officeart/2005/8/layout/cycle6"/>
    <dgm:cxn modelId="{E9A3F1BE-B281-4E4D-91FC-9F0445AC46C4}" type="presOf" srcId="{F7900E57-AAA3-46D0-BE8F-8D8B9E760BBD}" destId="{2DC7F9FC-762D-46E0-9D8B-2A1C77F6E1BB}" srcOrd="0" destOrd="0" presId="urn:microsoft.com/office/officeart/2005/8/layout/cycle6"/>
    <dgm:cxn modelId="{E6D602CD-339A-4C46-88CA-D404FB912EBB}" type="presOf" srcId="{3AF21BD9-285B-4944-B0AC-A58AC1512A08}" destId="{95650405-3B33-4B55-9CDF-5E4810D13F75}" srcOrd="0" destOrd="0" presId="urn:microsoft.com/office/officeart/2005/8/layout/cycle6"/>
    <dgm:cxn modelId="{80DA40D8-1DB3-45B2-838A-681FE43908F5}" type="presOf" srcId="{E08A66D0-B535-4599-8947-F0C321E11FAE}" destId="{715747E5-982B-4127-9DE2-CE4E0DDCC982}" srcOrd="0" destOrd="0" presId="urn:microsoft.com/office/officeart/2005/8/layout/cycle6"/>
    <dgm:cxn modelId="{8B9B95D8-DA7C-4815-8497-15F58C331D94}" type="presOf" srcId="{4DC4FD3C-9D9D-43C5-A9FA-9884497B164E}" destId="{97F6FAF5-7CCE-41DD-8E77-0A50C6B00053}" srcOrd="0" destOrd="0" presId="urn:microsoft.com/office/officeart/2005/8/layout/cycle6"/>
    <dgm:cxn modelId="{E508AFE9-82F8-4851-B916-BC142D4858CE}" type="presOf" srcId="{CBD3048D-3590-453B-9293-D3F99B303945}" destId="{86A3CDED-7A30-4DA5-911F-4F375F1E4322}" srcOrd="0" destOrd="0" presId="urn:microsoft.com/office/officeart/2005/8/layout/cycle6"/>
    <dgm:cxn modelId="{B2B272F6-98E8-4A79-AF69-740780A4C2B5}" srcId="{E62AD401-0778-4E9F-BE3B-C78F53E4349B}" destId="{4DC4FD3C-9D9D-43C5-A9FA-9884497B164E}" srcOrd="1" destOrd="0" parTransId="{B4EA039A-2A5B-4696-B2E6-1F3CC9F35D7A}" sibTransId="{58DF7A03-E005-4F41-A174-7397E0C38105}"/>
    <dgm:cxn modelId="{0F5B3CFF-1137-4346-850C-DABB6D904C3A}" type="presOf" srcId="{61B3FBF3-2025-4EA5-A288-D751D5380744}" destId="{745F3A62-76EC-40C1-A8B6-5063C624531C}" srcOrd="0" destOrd="0" presId="urn:microsoft.com/office/officeart/2005/8/layout/cycle6"/>
    <dgm:cxn modelId="{A2881CEC-51F0-47F3-BAA9-ED9F8214749D}" type="presParOf" srcId="{0077D2B0-D56C-4B59-B922-4C6769A6FDA9}" destId="{2791BE03-E45D-4073-ACDC-02C5C13D2A3E}" srcOrd="0" destOrd="0" presId="urn:microsoft.com/office/officeart/2005/8/layout/cycle6"/>
    <dgm:cxn modelId="{D9EB3284-0A60-462B-BADC-C82B4E2B322F}" type="presParOf" srcId="{0077D2B0-D56C-4B59-B922-4C6769A6FDA9}" destId="{77C2D8ED-6CD7-4892-AF3A-0CD0D1934A4A}" srcOrd="1" destOrd="0" presId="urn:microsoft.com/office/officeart/2005/8/layout/cycle6"/>
    <dgm:cxn modelId="{6CBBB6C5-EFDB-4654-8073-7503D041998B}" type="presParOf" srcId="{0077D2B0-D56C-4B59-B922-4C6769A6FDA9}" destId="{186BBBD4-5E1C-4C7E-B725-E24345B27219}" srcOrd="2" destOrd="0" presId="urn:microsoft.com/office/officeart/2005/8/layout/cycle6"/>
    <dgm:cxn modelId="{7507636C-7A62-432B-84E6-FC18FFAB3223}" type="presParOf" srcId="{0077D2B0-D56C-4B59-B922-4C6769A6FDA9}" destId="{97F6FAF5-7CCE-41DD-8E77-0A50C6B00053}" srcOrd="3" destOrd="0" presId="urn:microsoft.com/office/officeart/2005/8/layout/cycle6"/>
    <dgm:cxn modelId="{E62313F5-F266-4251-86A7-A7AF7453434C}" type="presParOf" srcId="{0077D2B0-D56C-4B59-B922-4C6769A6FDA9}" destId="{59F0CC97-F8A6-4D05-BCC2-34A4A325AF59}" srcOrd="4" destOrd="0" presId="urn:microsoft.com/office/officeart/2005/8/layout/cycle6"/>
    <dgm:cxn modelId="{3870F8E6-19C5-4BA2-991A-CEDF1DD2CA2F}" type="presParOf" srcId="{0077D2B0-D56C-4B59-B922-4C6769A6FDA9}" destId="{CD95986E-E5B3-4658-BF2C-E29AC74EE7FC}" srcOrd="5" destOrd="0" presId="urn:microsoft.com/office/officeart/2005/8/layout/cycle6"/>
    <dgm:cxn modelId="{132C42D8-EB0B-4F2B-B73E-2B3C0CECDE13}" type="presParOf" srcId="{0077D2B0-D56C-4B59-B922-4C6769A6FDA9}" destId="{37D389E5-12DE-4089-B6FA-E93A536A3ECA}" srcOrd="6" destOrd="0" presId="urn:microsoft.com/office/officeart/2005/8/layout/cycle6"/>
    <dgm:cxn modelId="{BCBE32F9-CF28-4DA6-94A2-DF768DD94196}" type="presParOf" srcId="{0077D2B0-D56C-4B59-B922-4C6769A6FDA9}" destId="{4B13431E-28FE-4893-B7BB-DD0EF0B9CD77}" srcOrd="7" destOrd="0" presId="urn:microsoft.com/office/officeart/2005/8/layout/cycle6"/>
    <dgm:cxn modelId="{CC66A455-6F53-46F9-95E8-EEECA84D1EAF}" type="presParOf" srcId="{0077D2B0-D56C-4B59-B922-4C6769A6FDA9}" destId="{715747E5-982B-4127-9DE2-CE4E0DDCC982}" srcOrd="8" destOrd="0" presId="urn:microsoft.com/office/officeart/2005/8/layout/cycle6"/>
    <dgm:cxn modelId="{F59C8370-5EEB-4861-BAF6-9117B866D51F}" type="presParOf" srcId="{0077D2B0-D56C-4B59-B922-4C6769A6FDA9}" destId="{711B4C34-DD6E-4C51-930A-FD0E4766C306}" srcOrd="9" destOrd="0" presId="urn:microsoft.com/office/officeart/2005/8/layout/cycle6"/>
    <dgm:cxn modelId="{CCA5C2E4-5134-400A-924A-9615DA46DDB8}" type="presParOf" srcId="{0077D2B0-D56C-4B59-B922-4C6769A6FDA9}" destId="{1DA8E200-70C1-4551-9A3E-8F8E1B42E279}" srcOrd="10" destOrd="0" presId="urn:microsoft.com/office/officeart/2005/8/layout/cycle6"/>
    <dgm:cxn modelId="{9D139445-5CEF-4C41-8392-D4F88EA16264}" type="presParOf" srcId="{0077D2B0-D56C-4B59-B922-4C6769A6FDA9}" destId="{745F3A62-76EC-40C1-A8B6-5063C624531C}" srcOrd="11" destOrd="0" presId="urn:microsoft.com/office/officeart/2005/8/layout/cycle6"/>
    <dgm:cxn modelId="{647BE13E-47DE-4F48-B0CE-1E619490CE58}" type="presParOf" srcId="{0077D2B0-D56C-4B59-B922-4C6769A6FDA9}" destId="{7435B9C1-AEF0-45AF-866F-6D7EFC29484A}" srcOrd="12" destOrd="0" presId="urn:microsoft.com/office/officeart/2005/8/layout/cycle6"/>
    <dgm:cxn modelId="{90046588-532C-4961-AE86-B10802608106}" type="presParOf" srcId="{0077D2B0-D56C-4B59-B922-4C6769A6FDA9}" destId="{220A34E8-74BE-401E-A824-648783A3D024}" srcOrd="13" destOrd="0" presId="urn:microsoft.com/office/officeart/2005/8/layout/cycle6"/>
    <dgm:cxn modelId="{59FD948A-84A1-4AD8-90B9-0BC796AE9131}" type="presParOf" srcId="{0077D2B0-D56C-4B59-B922-4C6769A6FDA9}" destId="{86A3CDED-7A30-4DA5-911F-4F375F1E4322}" srcOrd="14" destOrd="0" presId="urn:microsoft.com/office/officeart/2005/8/layout/cycle6"/>
    <dgm:cxn modelId="{46BE71FE-46A2-4E9C-833F-482B36270BEE}" type="presParOf" srcId="{0077D2B0-D56C-4B59-B922-4C6769A6FDA9}" destId="{EEE43AF9-F38D-4E9D-AD11-3B24B47F988B}" srcOrd="15" destOrd="0" presId="urn:microsoft.com/office/officeart/2005/8/layout/cycle6"/>
    <dgm:cxn modelId="{29CABF17-7527-4C50-8B56-5070E0D00AEE}" type="presParOf" srcId="{0077D2B0-D56C-4B59-B922-4C6769A6FDA9}" destId="{266FA3D2-0156-43E2-9C4C-63C01FEFD0CB}" srcOrd="16" destOrd="0" presId="urn:microsoft.com/office/officeart/2005/8/layout/cycle6"/>
    <dgm:cxn modelId="{CF274B7F-C558-4535-BBC4-558B23EFCBC3}" type="presParOf" srcId="{0077D2B0-D56C-4B59-B922-4C6769A6FDA9}" destId="{58B632B2-175D-45BC-969D-680395698982}" srcOrd="17" destOrd="0" presId="urn:microsoft.com/office/officeart/2005/8/layout/cycle6"/>
    <dgm:cxn modelId="{B6CC86C4-12E1-4970-8580-2F2B8857FF33}" type="presParOf" srcId="{0077D2B0-D56C-4B59-B922-4C6769A6FDA9}" destId="{2DC7F9FC-762D-46E0-9D8B-2A1C77F6E1BB}" srcOrd="18" destOrd="0" presId="urn:microsoft.com/office/officeart/2005/8/layout/cycle6"/>
    <dgm:cxn modelId="{FB0EC827-627C-439D-85A4-9D7484D87558}" type="presParOf" srcId="{0077D2B0-D56C-4B59-B922-4C6769A6FDA9}" destId="{081AD9DD-DF07-416E-898E-9247894F2896}" srcOrd="19" destOrd="0" presId="urn:microsoft.com/office/officeart/2005/8/layout/cycle6"/>
    <dgm:cxn modelId="{76F6BF77-8600-4D88-914F-23A2E7084E54}" type="presParOf" srcId="{0077D2B0-D56C-4B59-B922-4C6769A6FDA9}" destId="{875EFB98-7E65-45E8-9450-F4CDF1598324}" srcOrd="20" destOrd="0" presId="urn:microsoft.com/office/officeart/2005/8/layout/cycle6"/>
    <dgm:cxn modelId="{35632F0A-834B-4434-AF40-206FC6FF342F}" type="presParOf" srcId="{0077D2B0-D56C-4B59-B922-4C6769A6FDA9}" destId="{95650405-3B33-4B55-9CDF-5E4810D13F75}" srcOrd="21" destOrd="0" presId="urn:microsoft.com/office/officeart/2005/8/layout/cycle6"/>
    <dgm:cxn modelId="{3B9462E4-E645-401C-8FD1-8F7BECED9161}" type="presParOf" srcId="{0077D2B0-D56C-4B59-B922-4C6769A6FDA9}" destId="{6A16142F-09A7-4A67-9C38-25C560D4987D}" srcOrd="22" destOrd="0" presId="urn:microsoft.com/office/officeart/2005/8/layout/cycle6"/>
    <dgm:cxn modelId="{76B2B235-CC82-4FD3-8CE7-A196E0F691D2}" type="presParOf" srcId="{0077D2B0-D56C-4B59-B922-4C6769A6FDA9}" destId="{2EBED546-A432-4D10-B068-00219CAF791E}" srcOrd="23" destOrd="0" presId="urn:microsoft.com/office/officeart/2005/8/layout/cycle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F1797D-BCC2-4130-AE93-F73E7E3FE2C9}" type="doc">
      <dgm:prSet loTypeId="urn:microsoft.com/office/officeart/2005/8/layout/hProcess4" loCatId="process" qsTypeId="urn:microsoft.com/office/officeart/2005/8/quickstyle/3d2#15" qsCatId="3D" csTypeId="urn:microsoft.com/office/officeart/2005/8/colors/accent2_3#8" csCatId="accent2" phldr="1"/>
      <dgm:spPr/>
      <dgm:t>
        <a:bodyPr/>
        <a:lstStyle/>
        <a:p>
          <a:endParaRPr lang="en-US"/>
        </a:p>
      </dgm:t>
    </dgm:pt>
    <dgm:pt modelId="{FF1E8C8F-0F8B-44B4-91CF-6393624DAB8A}">
      <dgm:prSet phldrT="[Text]" custT="1"/>
      <dgm:spPr>
        <a:solidFill>
          <a:schemeClr val="tx2">
            <a:lumMod val="90000"/>
            <a:lumOff val="10000"/>
          </a:schemeClr>
        </a:solidFill>
      </dgm:spPr>
      <dgm:t>
        <a:bodyPr/>
        <a:lstStyle/>
        <a:p>
          <a:r>
            <a:rPr lang="en-US" sz="1200" b="0" dirty="0">
              <a:latin typeface="Microsoft PhagsPa"/>
            </a:rPr>
            <a:t>High Quality Teaching</a:t>
          </a:r>
        </a:p>
      </dgm:t>
    </dgm:pt>
    <dgm:pt modelId="{FB47804A-5E6E-4192-8ABC-F85BC1C0803A}" type="parTrans" cxnId="{DB357C22-0D46-4D3D-8946-91E70F733812}">
      <dgm:prSet/>
      <dgm:spPr/>
      <dgm:t>
        <a:bodyPr/>
        <a:lstStyle/>
        <a:p>
          <a:endParaRPr lang="en-US"/>
        </a:p>
      </dgm:t>
    </dgm:pt>
    <dgm:pt modelId="{6688A049-98A4-439B-AE89-D4FFCDB3EFBF}" type="sibTrans" cxnId="{DB357C22-0D46-4D3D-8946-91E70F733812}">
      <dgm:prSet/>
      <dgm:spPr/>
      <dgm:t>
        <a:bodyPr/>
        <a:lstStyle/>
        <a:p>
          <a:endParaRPr lang="en-US"/>
        </a:p>
      </dgm:t>
    </dgm:pt>
    <dgm:pt modelId="{27C6D113-91A5-48ED-BF88-32F389D9DBEB}">
      <dgm:prSet phldrT="[Text]" custT="1"/>
      <dgm:spPr/>
      <dgm:t>
        <a:bodyPr/>
        <a:lstStyle/>
        <a:p>
          <a:r>
            <a:rPr lang="en-US" sz="1200" b="0" dirty="0">
              <a:latin typeface="Microsoft PhagsPa"/>
            </a:rPr>
            <a:t>Builds on pupils' prior knowledge and responds to pupil voice</a:t>
          </a:r>
        </a:p>
      </dgm:t>
    </dgm:pt>
    <dgm:pt modelId="{23E1D685-5B1D-4EF1-B585-E659C4C4CC46}" type="parTrans" cxnId="{600A82EA-B5A2-4AC8-B838-94B03839FD07}">
      <dgm:prSet/>
      <dgm:spPr/>
      <dgm:t>
        <a:bodyPr/>
        <a:lstStyle/>
        <a:p>
          <a:endParaRPr lang="en-US"/>
        </a:p>
      </dgm:t>
    </dgm:pt>
    <dgm:pt modelId="{57358784-5DC5-4752-8FF2-F4F91CEB96C5}" type="sibTrans" cxnId="{600A82EA-B5A2-4AC8-B838-94B03839FD07}">
      <dgm:prSet/>
      <dgm:spPr/>
      <dgm:t>
        <a:bodyPr/>
        <a:lstStyle/>
        <a:p>
          <a:endParaRPr lang="en-US"/>
        </a:p>
      </dgm:t>
    </dgm:pt>
    <dgm:pt modelId="{4A9F717B-EA4B-4891-9DC9-0F6721DE0C8C}">
      <dgm:prSet phldrT="[Text]" custT="1"/>
      <dgm:spPr/>
      <dgm:t>
        <a:bodyPr/>
        <a:lstStyle/>
        <a:p>
          <a:r>
            <a:rPr lang="en-US" sz="1200" b="0" dirty="0">
              <a:latin typeface="Microsoft PhagsPa"/>
            </a:rPr>
            <a:t>Engages and supports all learners</a:t>
          </a:r>
        </a:p>
      </dgm:t>
    </dgm:pt>
    <dgm:pt modelId="{013A762E-07E6-4444-AA0D-509F6538C3C3}" type="parTrans" cxnId="{A87BA9C5-206C-46BA-B92E-FF6ACE94343C}">
      <dgm:prSet/>
      <dgm:spPr/>
      <dgm:t>
        <a:bodyPr/>
        <a:lstStyle/>
        <a:p>
          <a:endParaRPr lang="en-US"/>
        </a:p>
      </dgm:t>
    </dgm:pt>
    <dgm:pt modelId="{4BF538BF-B321-4CC9-9E2B-C29AA850DF55}" type="sibTrans" cxnId="{A87BA9C5-206C-46BA-B92E-FF6ACE94343C}">
      <dgm:prSet/>
      <dgm:spPr/>
      <dgm:t>
        <a:bodyPr/>
        <a:lstStyle/>
        <a:p>
          <a:endParaRPr lang="en-US"/>
        </a:p>
      </dgm:t>
    </dgm:pt>
    <dgm:pt modelId="{683553D0-DBD4-4015-8CCF-E11E06E9A303}">
      <dgm:prSet phldrT="[Text]" custT="1"/>
      <dgm:spPr>
        <a:solidFill>
          <a:schemeClr val="tx2">
            <a:lumMod val="90000"/>
            <a:lumOff val="10000"/>
          </a:schemeClr>
        </a:solidFill>
      </dgm:spPr>
      <dgm:t>
        <a:bodyPr/>
        <a:lstStyle/>
        <a:p>
          <a:r>
            <a:rPr lang="en-US" sz="1200" b="0" dirty="0">
              <a:latin typeface="Microsoft PhagsPa"/>
            </a:rPr>
            <a:t>Focus Group</a:t>
          </a:r>
        </a:p>
      </dgm:t>
    </dgm:pt>
    <dgm:pt modelId="{B1A0A409-35E9-41F7-A472-B252E8A8874C}" type="parTrans" cxnId="{234C9DE1-BC03-4FC5-84FF-88ACF6DD1E94}">
      <dgm:prSet/>
      <dgm:spPr/>
      <dgm:t>
        <a:bodyPr/>
        <a:lstStyle/>
        <a:p>
          <a:endParaRPr lang="en-US"/>
        </a:p>
      </dgm:t>
    </dgm:pt>
    <dgm:pt modelId="{1CF36DE2-38C0-42EF-B2AD-470859EB9D48}" type="sibTrans" cxnId="{234C9DE1-BC03-4FC5-84FF-88ACF6DD1E94}">
      <dgm:prSet/>
      <dgm:spPr/>
      <dgm:t>
        <a:bodyPr/>
        <a:lstStyle/>
        <a:p>
          <a:endParaRPr lang="en-US"/>
        </a:p>
      </dgm:t>
    </dgm:pt>
    <dgm:pt modelId="{61D4736A-5A15-4306-850F-271E93A1939D}">
      <dgm:prSet phldrT="[Text]" custT="1"/>
      <dgm:spPr/>
      <dgm:t>
        <a:bodyPr/>
        <a:lstStyle/>
        <a:p>
          <a:r>
            <a:rPr lang="en-US" sz="1200" b="0" dirty="0">
              <a:latin typeface="Microsoft PhagsPa"/>
            </a:rPr>
            <a:t>Teachers may identify gaps in learning</a:t>
          </a:r>
        </a:p>
      </dgm:t>
    </dgm:pt>
    <dgm:pt modelId="{84D13E53-58BF-482E-A301-E290DDA383FE}" type="parTrans" cxnId="{7BD9C46B-80B9-4946-BF6D-91F807011B05}">
      <dgm:prSet/>
      <dgm:spPr/>
      <dgm:t>
        <a:bodyPr/>
        <a:lstStyle/>
        <a:p>
          <a:endParaRPr lang="en-US"/>
        </a:p>
      </dgm:t>
    </dgm:pt>
    <dgm:pt modelId="{DCCA55EF-6B4A-4480-B2CB-2923AD32FC37}" type="sibTrans" cxnId="{7BD9C46B-80B9-4946-BF6D-91F807011B05}">
      <dgm:prSet/>
      <dgm:spPr/>
      <dgm:t>
        <a:bodyPr/>
        <a:lstStyle/>
        <a:p>
          <a:endParaRPr lang="en-US"/>
        </a:p>
      </dgm:t>
    </dgm:pt>
    <dgm:pt modelId="{3F8B0E9B-4F7C-42D4-B3DB-332138093B3B}">
      <dgm:prSet phldrT="[Text]" custT="1"/>
      <dgm:spPr/>
      <dgm:t>
        <a:bodyPr/>
        <a:lstStyle/>
        <a:p>
          <a:r>
            <a:rPr lang="en-US" sz="1200" b="0" dirty="0">
              <a:latin typeface="Microsoft PhagsPa"/>
            </a:rPr>
            <a:t>Less than expected progress</a:t>
          </a:r>
        </a:p>
      </dgm:t>
    </dgm:pt>
    <dgm:pt modelId="{4CF246E8-4D89-4EBB-AEA8-E65BF9C6B21C}" type="parTrans" cxnId="{7A8B3FF7-7E99-44D9-8CF3-78513461D54E}">
      <dgm:prSet/>
      <dgm:spPr/>
      <dgm:t>
        <a:bodyPr/>
        <a:lstStyle/>
        <a:p>
          <a:endParaRPr lang="en-US"/>
        </a:p>
      </dgm:t>
    </dgm:pt>
    <dgm:pt modelId="{13AB175B-E2FC-4CDA-9D1E-995014F95659}" type="sibTrans" cxnId="{7A8B3FF7-7E99-44D9-8CF3-78513461D54E}">
      <dgm:prSet/>
      <dgm:spPr/>
      <dgm:t>
        <a:bodyPr/>
        <a:lstStyle/>
        <a:p>
          <a:endParaRPr lang="en-US"/>
        </a:p>
      </dgm:t>
    </dgm:pt>
    <dgm:pt modelId="{9DDC7264-905E-4380-BD7E-3F3AE5347F81}">
      <dgm:prSet phldrT="[Text]" custT="1"/>
      <dgm:spPr>
        <a:solidFill>
          <a:schemeClr val="tx2">
            <a:lumMod val="90000"/>
            <a:lumOff val="10000"/>
          </a:schemeClr>
        </a:solidFill>
      </dgm:spPr>
      <dgm:t>
        <a:bodyPr/>
        <a:lstStyle/>
        <a:p>
          <a:r>
            <a:rPr lang="en-US" sz="1200" b="0" dirty="0">
              <a:latin typeface="Microsoft PhagsPa"/>
            </a:rPr>
            <a:t>Additional Intervention for SEN Support </a:t>
          </a:r>
        </a:p>
      </dgm:t>
    </dgm:pt>
    <dgm:pt modelId="{6A72B498-AD17-4ED5-A1FC-CFD2E43EBC68}" type="parTrans" cxnId="{6390A622-A85F-4784-9A45-081FE9E6B8FB}">
      <dgm:prSet/>
      <dgm:spPr/>
      <dgm:t>
        <a:bodyPr/>
        <a:lstStyle/>
        <a:p>
          <a:endParaRPr lang="en-US"/>
        </a:p>
      </dgm:t>
    </dgm:pt>
    <dgm:pt modelId="{1BBE61FE-1AD6-4C33-81B1-FA5E156519AC}" type="sibTrans" cxnId="{6390A622-A85F-4784-9A45-081FE9E6B8FB}">
      <dgm:prSet/>
      <dgm:spPr/>
      <dgm:t>
        <a:bodyPr/>
        <a:lstStyle/>
        <a:p>
          <a:endParaRPr lang="en-US"/>
        </a:p>
      </dgm:t>
    </dgm:pt>
    <dgm:pt modelId="{41588AB4-3D24-4C05-88EE-FC1B0608021E}">
      <dgm:prSet phldrT="[Text]" custT="1"/>
      <dgm:spPr/>
      <dgm:t>
        <a:bodyPr/>
        <a:lstStyle/>
        <a:p>
          <a:r>
            <a:rPr lang="en-US" sz="1200" b="0" dirty="0">
              <a:latin typeface="Microsoft PhagsPa"/>
            </a:rPr>
            <a:t>Support from external agencies</a:t>
          </a:r>
        </a:p>
      </dgm:t>
    </dgm:pt>
    <dgm:pt modelId="{20FB7C9C-4CFB-4CDA-96D4-48D30B1E24B9}" type="parTrans" cxnId="{58DDCDA6-86CA-4F22-A763-FCFF6190B621}">
      <dgm:prSet/>
      <dgm:spPr/>
      <dgm:t>
        <a:bodyPr/>
        <a:lstStyle/>
        <a:p>
          <a:endParaRPr lang="en-US"/>
        </a:p>
      </dgm:t>
    </dgm:pt>
    <dgm:pt modelId="{A83E3433-55B8-4EA5-B9C4-F128D2A4A1AD}" type="sibTrans" cxnId="{58DDCDA6-86CA-4F22-A763-FCFF6190B621}">
      <dgm:prSet/>
      <dgm:spPr/>
      <dgm:t>
        <a:bodyPr/>
        <a:lstStyle/>
        <a:p>
          <a:endParaRPr lang="en-US"/>
        </a:p>
      </dgm:t>
    </dgm:pt>
    <dgm:pt modelId="{B8A5B615-17E2-4C20-9AED-7E8F5CB5B505}">
      <dgm:prSet phldrT="[Text]" custT="1"/>
      <dgm:spPr/>
      <dgm:t>
        <a:bodyPr/>
        <a:lstStyle/>
        <a:p>
          <a:r>
            <a:rPr lang="en-US" sz="1200" b="0" dirty="0">
              <a:latin typeface="Microsoft PhagsPa"/>
            </a:rPr>
            <a:t>Evidence- based interventions</a:t>
          </a:r>
        </a:p>
      </dgm:t>
    </dgm:pt>
    <dgm:pt modelId="{371D5DC8-C55A-438C-BC66-59A95EB409D0}" type="parTrans" cxnId="{AB434D6B-759B-43CA-BAB6-1C512AD05F1D}">
      <dgm:prSet/>
      <dgm:spPr/>
      <dgm:t>
        <a:bodyPr/>
        <a:lstStyle/>
        <a:p>
          <a:endParaRPr lang="en-US"/>
        </a:p>
      </dgm:t>
    </dgm:pt>
    <dgm:pt modelId="{A95F0146-54DE-4180-A121-0114F968C033}" type="sibTrans" cxnId="{AB434D6B-759B-43CA-BAB6-1C512AD05F1D}">
      <dgm:prSet/>
      <dgm:spPr/>
      <dgm:t>
        <a:bodyPr/>
        <a:lstStyle/>
        <a:p>
          <a:endParaRPr lang="en-US"/>
        </a:p>
      </dgm:t>
    </dgm:pt>
    <dgm:pt modelId="{588219C6-41AC-4A1F-BED1-6C44633DC7B4}">
      <dgm:prSet phldrT="[Text]" custT="1"/>
      <dgm:spPr>
        <a:solidFill>
          <a:schemeClr val="tx2">
            <a:lumMod val="90000"/>
            <a:lumOff val="10000"/>
          </a:schemeClr>
        </a:solidFill>
      </dgm:spPr>
      <dgm:t>
        <a:bodyPr/>
        <a:lstStyle/>
        <a:p>
          <a:r>
            <a:rPr lang="en-US" sz="1200" b="0" dirty="0">
              <a:latin typeface="Microsoft PhagsPa"/>
            </a:rPr>
            <a:t>High Needs at SEN Support</a:t>
          </a:r>
        </a:p>
      </dgm:t>
    </dgm:pt>
    <dgm:pt modelId="{A82DC603-F181-424F-8F52-6058328277B1}" type="parTrans" cxnId="{FACCBDBA-9992-4F59-8C77-5A29C37A7CD9}">
      <dgm:prSet/>
      <dgm:spPr/>
      <dgm:t>
        <a:bodyPr/>
        <a:lstStyle/>
        <a:p>
          <a:endParaRPr lang="en-US"/>
        </a:p>
      </dgm:t>
    </dgm:pt>
    <dgm:pt modelId="{0D64D4FA-D3C3-4AC5-94B1-B7DC90CF2C5C}" type="sibTrans" cxnId="{FACCBDBA-9992-4F59-8C77-5A29C37A7CD9}">
      <dgm:prSet/>
      <dgm:spPr/>
      <dgm:t>
        <a:bodyPr/>
        <a:lstStyle/>
        <a:p>
          <a:endParaRPr lang="en-US"/>
        </a:p>
      </dgm:t>
    </dgm:pt>
    <dgm:pt modelId="{6FB937C5-5F45-41D9-942A-40967D5A7CFA}">
      <dgm:prSet phldrT="[Text]" custT="1"/>
      <dgm:spPr>
        <a:solidFill>
          <a:schemeClr val="tx2">
            <a:lumMod val="90000"/>
            <a:lumOff val="10000"/>
          </a:schemeClr>
        </a:solidFill>
      </dgm:spPr>
      <dgm:t>
        <a:bodyPr/>
        <a:lstStyle/>
        <a:p>
          <a:r>
            <a:rPr lang="en-US" sz="1200" b="0" dirty="0">
              <a:latin typeface="Microsoft PhagsPa"/>
            </a:rPr>
            <a:t>Needs Assessment Request for an EHCP</a:t>
          </a:r>
        </a:p>
      </dgm:t>
    </dgm:pt>
    <dgm:pt modelId="{FB409C94-DDC7-4289-8C42-893D6AA9AAE8}" type="parTrans" cxnId="{13705704-1BF4-41B4-9A5E-1B8695BB7EAB}">
      <dgm:prSet/>
      <dgm:spPr/>
      <dgm:t>
        <a:bodyPr/>
        <a:lstStyle/>
        <a:p>
          <a:endParaRPr lang="en-US"/>
        </a:p>
      </dgm:t>
    </dgm:pt>
    <dgm:pt modelId="{2CD295DA-1620-4D9E-8B07-6C836D3BE59E}" type="sibTrans" cxnId="{13705704-1BF4-41B4-9A5E-1B8695BB7EAB}">
      <dgm:prSet/>
      <dgm:spPr/>
      <dgm:t>
        <a:bodyPr/>
        <a:lstStyle/>
        <a:p>
          <a:endParaRPr lang="en-US"/>
        </a:p>
      </dgm:t>
    </dgm:pt>
    <dgm:pt modelId="{75E607A2-4961-4BD4-A38C-33F44921AFF7}">
      <dgm:prSet phldrT="[Text]" custT="1"/>
      <dgm:spPr/>
      <dgm:t>
        <a:bodyPr/>
        <a:lstStyle/>
        <a:p>
          <a:r>
            <a:rPr lang="en-US" sz="1200" b="0" dirty="0">
              <a:latin typeface="Microsoft PhagsPa"/>
            </a:rPr>
            <a:t>Children make progress in their learning</a:t>
          </a:r>
        </a:p>
      </dgm:t>
    </dgm:pt>
    <dgm:pt modelId="{F1DBDA84-9DDB-43A6-ABF2-4EC5E3A38E47}" type="parTrans" cxnId="{E0CDB5F8-2F9B-4696-8143-071EA7FF5F45}">
      <dgm:prSet/>
      <dgm:spPr/>
      <dgm:t>
        <a:bodyPr/>
        <a:lstStyle/>
        <a:p>
          <a:endParaRPr lang="en-US"/>
        </a:p>
      </dgm:t>
    </dgm:pt>
    <dgm:pt modelId="{9171E20D-6C62-4C20-94C8-658381B54963}" type="sibTrans" cxnId="{E0CDB5F8-2F9B-4696-8143-071EA7FF5F45}">
      <dgm:prSet/>
      <dgm:spPr/>
      <dgm:t>
        <a:bodyPr/>
        <a:lstStyle/>
        <a:p>
          <a:endParaRPr lang="en-US"/>
        </a:p>
      </dgm:t>
    </dgm:pt>
    <dgm:pt modelId="{17EE0B50-EB30-4C23-9A8D-646460ADF571}">
      <dgm:prSet phldrT="[Text]" custT="1"/>
      <dgm:spPr/>
      <dgm:t>
        <a:bodyPr/>
        <a:lstStyle/>
        <a:p>
          <a:r>
            <a:rPr lang="en-US" sz="1200" b="0" dirty="0">
              <a:latin typeface="Microsoft PhagsPa"/>
            </a:rPr>
            <a:t>Learning Plans</a:t>
          </a:r>
        </a:p>
      </dgm:t>
    </dgm:pt>
    <dgm:pt modelId="{1A26D550-09C4-4732-B1F7-4DB23810EFCF}" type="parTrans" cxnId="{6C3FC88F-83A3-4B68-A2E4-F402CC52A291}">
      <dgm:prSet/>
      <dgm:spPr/>
      <dgm:t>
        <a:bodyPr/>
        <a:lstStyle/>
        <a:p>
          <a:endParaRPr lang="en-US"/>
        </a:p>
      </dgm:t>
    </dgm:pt>
    <dgm:pt modelId="{04CFDBFF-1440-45B6-852A-DC5EEE527FFE}" type="sibTrans" cxnId="{6C3FC88F-83A3-4B68-A2E4-F402CC52A291}">
      <dgm:prSet/>
      <dgm:spPr/>
      <dgm:t>
        <a:bodyPr/>
        <a:lstStyle/>
        <a:p>
          <a:endParaRPr lang="en-US"/>
        </a:p>
      </dgm:t>
    </dgm:pt>
    <dgm:pt modelId="{27F6C6EE-6210-4DE7-8CA0-BA3E0C9C059C}">
      <dgm:prSet phldrT="[Text]" custT="1"/>
      <dgm:spPr/>
      <dgm:t>
        <a:bodyPr/>
        <a:lstStyle/>
        <a:p>
          <a:r>
            <a:rPr lang="en-US" sz="1200" b="0" dirty="0">
              <a:latin typeface="Microsoft PhagsPa"/>
            </a:rPr>
            <a:t>Local Authority gathering of evidence</a:t>
          </a:r>
        </a:p>
      </dgm:t>
    </dgm:pt>
    <dgm:pt modelId="{D4C2CE8A-A07F-4313-8943-595DBFF41B22}" type="parTrans" cxnId="{A0FD3D32-50A3-4379-AAB1-4E79D41DE53B}">
      <dgm:prSet/>
      <dgm:spPr/>
      <dgm:t>
        <a:bodyPr/>
        <a:lstStyle/>
        <a:p>
          <a:endParaRPr lang="en-US"/>
        </a:p>
      </dgm:t>
    </dgm:pt>
    <dgm:pt modelId="{82BA9FAA-BA97-45A6-9D09-A6041815C5BC}" type="sibTrans" cxnId="{A0FD3D32-50A3-4379-AAB1-4E79D41DE53B}">
      <dgm:prSet/>
      <dgm:spPr/>
      <dgm:t>
        <a:bodyPr/>
        <a:lstStyle/>
        <a:p>
          <a:endParaRPr lang="en-US"/>
        </a:p>
      </dgm:t>
    </dgm:pt>
    <dgm:pt modelId="{376B3BF6-C01C-4DDD-9FE1-1660FD064338}">
      <dgm:prSet phldrT="[Text]" custT="1"/>
      <dgm:spPr/>
      <dgm:t>
        <a:bodyPr/>
        <a:lstStyle/>
        <a:p>
          <a:r>
            <a:rPr lang="en-US" sz="1200" b="0" dirty="0">
              <a:latin typeface="Microsoft PhagsPa"/>
            </a:rPr>
            <a:t>Educational Psychologist involvement </a:t>
          </a:r>
        </a:p>
      </dgm:t>
    </dgm:pt>
    <dgm:pt modelId="{BA5F37DB-6F90-411A-BF88-CD8A96359315}" type="parTrans" cxnId="{7602862E-DAA8-40AF-933A-BE2E039303C0}">
      <dgm:prSet/>
      <dgm:spPr/>
      <dgm:t>
        <a:bodyPr/>
        <a:lstStyle/>
        <a:p>
          <a:endParaRPr lang="en-US"/>
        </a:p>
      </dgm:t>
    </dgm:pt>
    <dgm:pt modelId="{738D3948-DC3B-4425-9E0E-FB8EFBAA73E2}" type="sibTrans" cxnId="{7602862E-DAA8-40AF-933A-BE2E039303C0}">
      <dgm:prSet/>
      <dgm:spPr/>
      <dgm:t>
        <a:bodyPr/>
        <a:lstStyle/>
        <a:p>
          <a:endParaRPr lang="en-US"/>
        </a:p>
      </dgm:t>
    </dgm:pt>
    <dgm:pt modelId="{59CBDD2F-D879-4D9B-BB77-F3CACE92EBEC}">
      <dgm:prSet phldrT="[Text]" custT="1"/>
      <dgm:spPr>
        <a:solidFill>
          <a:schemeClr val="tx2">
            <a:lumMod val="90000"/>
            <a:lumOff val="10000"/>
          </a:schemeClr>
        </a:solidFill>
      </dgm:spPr>
      <dgm:t>
        <a:bodyPr/>
        <a:lstStyle/>
        <a:p>
          <a:r>
            <a:rPr lang="en-US" sz="1200" b="0" dirty="0">
              <a:latin typeface="Microsoft PhagsPa"/>
            </a:rPr>
            <a:t>Education, Health and Care Plan</a:t>
          </a:r>
        </a:p>
      </dgm:t>
    </dgm:pt>
    <dgm:pt modelId="{463B8DEA-762B-4832-B238-8D94C1E77D9C}" type="parTrans" cxnId="{6869F41A-C521-432C-83C5-88F9FB4CBD06}">
      <dgm:prSet/>
      <dgm:spPr/>
      <dgm:t>
        <a:bodyPr/>
        <a:lstStyle/>
        <a:p>
          <a:endParaRPr lang="en-US"/>
        </a:p>
      </dgm:t>
    </dgm:pt>
    <dgm:pt modelId="{E3B96937-6DDB-491F-A1CD-622D8E3AC1A5}" type="sibTrans" cxnId="{6869F41A-C521-432C-83C5-88F9FB4CBD06}">
      <dgm:prSet/>
      <dgm:spPr/>
      <dgm:t>
        <a:bodyPr/>
        <a:lstStyle/>
        <a:p>
          <a:endParaRPr lang="en-US"/>
        </a:p>
      </dgm:t>
    </dgm:pt>
    <dgm:pt modelId="{DFCD06CB-E178-4865-9F6C-14F6C072F496}">
      <dgm:prSet phldrT="[Text]" custT="1"/>
      <dgm:spPr/>
      <dgm:t>
        <a:bodyPr/>
        <a:lstStyle/>
        <a:p>
          <a:r>
            <a:rPr lang="en-US" sz="1200" b="0" dirty="0">
              <a:latin typeface="Microsoft PhagsPa"/>
            </a:rPr>
            <a:t>Legal document identifying provision required to meet the needs of the child. </a:t>
          </a:r>
        </a:p>
      </dgm:t>
    </dgm:pt>
    <dgm:pt modelId="{FA3D65C1-C252-4F8F-B4C9-B1D75914294C}" type="parTrans" cxnId="{9201014A-5985-4C39-8AD2-8F93979BB58A}">
      <dgm:prSet/>
      <dgm:spPr/>
      <dgm:t>
        <a:bodyPr/>
        <a:lstStyle/>
        <a:p>
          <a:endParaRPr lang="en-US"/>
        </a:p>
      </dgm:t>
    </dgm:pt>
    <dgm:pt modelId="{28C60087-A5B2-4561-8A76-A6E1C925E2DC}" type="sibTrans" cxnId="{9201014A-5985-4C39-8AD2-8F93979BB58A}">
      <dgm:prSet/>
      <dgm:spPr/>
      <dgm:t>
        <a:bodyPr/>
        <a:lstStyle/>
        <a:p>
          <a:endParaRPr lang="en-US"/>
        </a:p>
      </dgm:t>
    </dgm:pt>
    <dgm:pt modelId="{0EE9EBC7-0765-4637-ADB2-D2800E523C0E}">
      <dgm:prSet phldrT="[Text]" custT="1"/>
      <dgm:spPr>
        <a:solidFill>
          <a:schemeClr val="bg1">
            <a:alpha val="90000"/>
          </a:schemeClr>
        </a:solidFill>
      </dgm:spPr>
      <dgm:t>
        <a:bodyPr/>
        <a:lstStyle/>
        <a:p>
          <a:r>
            <a:rPr lang="en-US" sz="1200" b="0" dirty="0">
              <a:latin typeface="Microsoft PhagsPa"/>
            </a:rPr>
            <a:t>Involvement from external agencies</a:t>
          </a:r>
        </a:p>
      </dgm:t>
    </dgm:pt>
    <dgm:pt modelId="{D9F03BC7-92CB-43AD-BF81-F95AE42065CA}" type="sibTrans" cxnId="{0FFCF089-0D22-4093-8D62-35C3A076F096}">
      <dgm:prSet/>
      <dgm:spPr/>
      <dgm:t>
        <a:bodyPr/>
        <a:lstStyle/>
        <a:p>
          <a:endParaRPr lang="en-US"/>
        </a:p>
      </dgm:t>
    </dgm:pt>
    <dgm:pt modelId="{B1B7C9BF-9EB0-417C-8156-49A6B43DC5E3}" type="parTrans" cxnId="{0FFCF089-0D22-4093-8D62-35C3A076F096}">
      <dgm:prSet/>
      <dgm:spPr/>
      <dgm:t>
        <a:bodyPr/>
        <a:lstStyle/>
        <a:p>
          <a:endParaRPr lang="en-US"/>
        </a:p>
      </dgm:t>
    </dgm:pt>
    <dgm:pt modelId="{C92D7864-9F75-4A0A-8236-0AD52B795898}">
      <dgm:prSet phldrT="[Text]" custT="1"/>
      <dgm:spPr>
        <a:solidFill>
          <a:schemeClr val="bg1">
            <a:alpha val="90000"/>
          </a:schemeClr>
        </a:solidFill>
      </dgm:spPr>
      <dgm:t>
        <a:bodyPr/>
        <a:lstStyle/>
        <a:p>
          <a:r>
            <a:rPr lang="en-US" sz="1200" b="0" dirty="0">
              <a:latin typeface="Microsoft PhagsPa"/>
            </a:rPr>
            <a:t>Evidence based interventions</a:t>
          </a:r>
        </a:p>
      </dgm:t>
    </dgm:pt>
    <dgm:pt modelId="{E555A773-83EC-4D86-A41D-F2F0D6C656D9}" type="sibTrans" cxnId="{5BC6AEED-DB52-4BF0-A07A-248E24DD7A7D}">
      <dgm:prSet/>
      <dgm:spPr/>
      <dgm:t>
        <a:bodyPr/>
        <a:lstStyle/>
        <a:p>
          <a:endParaRPr lang="en-US"/>
        </a:p>
      </dgm:t>
    </dgm:pt>
    <dgm:pt modelId="{C61DD850-E1B6-4789-BD7B-F823D9975982}" type="parTrans" cxnId="{5BC6AEED-DB52-4BF0-A07A-248E24DD7A7D}">
      <dgm:prSet/>
      <dgm:spPr/>
      <dgm:t>
        <a:bodyPr/>
        <a:lstStyle/>
        <a:p>
          <a:endParaRPr lang="en-US"/>
        </a:p>
      </dgm:t>
    </dgm:pt>
    <dgm:pt modelId="{F6B598B3-D0FB-4E13-A525-939535D73843}">
      <dgm:prSet phldrT="[Text]" custT="1"/>
      <dgm:spPr>
        <a:solidFill>
          <a:schemeClr val="bg1">
            <a:alpha val="90000"/>
          </a:schemeClr>
        </a:solidFill>
      </dgm:spPr>
      <dgm:t>
        <a:bodyPr/>
        <a:lstStyle/>
        <a:p>
          <a:r>
            <a:rPr lang="en-US" sz="1200" b="0" dirty="0">
              <a:latin typeface="Microsoft PhagsPa"/>
            </a:rPr>
            <a:t>Personalised approach</a:t>
          </a:r>
        </a:p>
      </dgm:t>
    </dgm:pt>
    <dgm:pt modelId="{34C334E4-7FD0-4524-8658-C1F0742C4F11}" type="sibTrans" cxnId="{E87C0457-E630-430A-B058-CE5B36C65854}">
      <dgm:prSet/>
      <dgm:spPr/>
      <dgm:t>
        <a:bodyPr/>
        <a:lstStyle/>
        <a:p>
          <a:endParaRPr lang="en-US"/>
        </a:p>
      </dgm:t>
    </dgm:pt>
    <dgm:pt modelId="{81265F10-E7E1-4754-85AE-67F1ABB6D621}" type="parTrans" cxnId="{E87C0457-E630-430A-B058-CE5B36C65854}">
      <dgm:prSet/>
      <dgm:spPr/>
      <dgm:t>
        <a:bodyPr/>
        <a:lstStyle/>
        <a:p>
          <a:endParaRPr lang="en-US"/>
        </a:p>
      </dgm:t>
    </dgm:pt>
    <dgm:pt modelId="{892B96D4-E9E8-40C6-BDA9-E4286F97ECDD}">
      <dgm:prSet phldrT="[Text]" custT="1"/>
      <dgm:spPr>
        <a:solidFill>
          <a:schemeClr val="bg1">
            <a:alpha val="90000"/>
          </a:schemeClr>
        </a:solidFill>
      </dgm:spPr>
      <dgm:t>
        <a:bodyPr/>
        <a:lstStyle/>
        <a:p>
          <a:r>
            <a:rPr lang="en-US" sz="1200" b="0" dirty="0">
              <a:latin typeface="Microsoft PhagsPa"/>
            </a:rPr>
            <a:t>Diagnosed conditions</a:t>
          </a:r>
        </a:p>
      </dgm:t>
    </dgm:pt>
    <dgm:pt modelId="{CDF17854-57C9-467A-9BAB-7CD499B9360E}" type="sibTrans" cxnId="{91352C55-2C6B-45C2-A2F1-8C732ED2EF89}">
      <dgm:prSet/>
      <dgm:spPr/>
      <dgm:t>
        <a:bodyPr/>
        <a:lstStyle/>
        <a:p>
          <a:endParaRPr lang="en-US"/>
        </a:p>
      </dgm:t>
    </dgm:pt>
    <dgm:pt modelId="{9DCB92A7-BE68-42CE-B30A-1582FCD45DBA}" type="parTrans" cxnId="{91352C55-2C6B-45C2-A2F1-8C732ED2EF89}">
      <dgm:prSet/>
      <dgm:spPr/>
      <dgm:t>
        <a:bodyPr/>
        <a:lstStyle/>
        <a:p>
          <a:endParaRPr lang="en-US"/>
        </a:p>
      </dgm:t>
    </dgm:pt>
    <dgm:pt modelId="{92C47731-765D-4C1D-A5A0-37693DCC9E09}">
      <dgm:prSet phldrT="[Text]" custT="1"/>
      <dgm:spPr>
        <a:solidFill>
          <a:schemeClr val="bg1">
            <a:alpha val="90000"/>
          </a:schemeClr>
        </a:solidFill>
      </dgm:spPr>
      <dgm:t>
        <a:bodyPr/>
        <a:lstStyle/>
        <a:p>
          <a:r>
            <a:rPr lang="en-US" sz="1200" b="0" dirty="0">
              <a:latin typeface="Microsoft PhagsPa"/>
            </a:rPr>
            <a:t>Learning Plans</a:t>
          </a:r>
        </a:p>
      </dgm:t>
    </dgm:pt>
    <dgm:pt modelId="{EC38D633-66BB-466F-AA03-873D2F0B433C}" type="sibTrans" cxnId="{77CFD793-1B72-4D08-B185-F4B207D2E4A4}">
      <dgm:prSet/>
      <dgm:spPr/>
      <dgm:t>
        <a:bodyPr/>
        <a:lstStyle/>
        <a:p>
          <a:endParaRPr lang="en-US"/>
        </a:p>
      </dgm:t>
    </dgm:pt>
    <dgm:pt modelId="{8F64C048-CEE4-475D-802F-06C82B07B5C1}" type="parTrans" cxnId="{77CFD793-1B72-4D08-B185-F4B207D2E4A4}">
      <dgm:prSet/>
      <dgm:spPr/>
      <dgm:t>
        <a:bodyPr/>
        <a:lstStyle/>
        <a:p>
          <a:endParaRPr lang="en-US"/>
        </a:p>
      </dgm:t>
    </dgm:pt>
    <dgm:pt modelId="{E37A4283-94DB-4072-82A3-8A45AAA058A7}">
      <dgm:prSet phldrT="[Text]" custT="1"/>
      <dgm:spPr/>
      <dgm:t>
        <a:bodyPr/>
        <a:lstStyle/>
        <a:p>
          <a:r>
            <a:rPr lang="en-US" sz="1200" b="0" dirty="0">
              <a:latin typeface="Microsoft PhagsPa"/>
            </a:rPr>
            <a:t>Annual Reviews</a:t>
          </a:r>
        </a:p>
      </dgm:t>
    </dgm:pt>
    <dgm:pt modelId="{30E59A15-EF5E-4C69-9ACA-0B1581FF1F06}" type="parTrans" cxnId="{421FB363-A8C5-4E4C-BC36-3B904F8A8BB5}">
      <dgm:prSet/>
      <dgm:spPr/>
      <dgm:t>
        <a:bodyPr/>
        <a:lstStyle/>
        <a:p>
          <a:endParaRPr lang="en-GB"/>
        </a:p>
      </dgm:t>
    </dgm:pt>
    <dgm:pt modelId="{5CB96E3C-1C06-4E08-8E70-4C94B95C5A63}" type="sibTrans" cxnId="{421FB363-A8C5-4E4C-BC36-3B904F8A8BB5}">
      <dgm:prSet/>
      <dgm:spPr/>
      <dgm:t>
        <a:bodyPr/>
        <a:lstStyle/>
        <a:p>
          <a:endParaRPr lang="en-GB"/>
        </a:p>
      </dgm:t>
    </dgm:pt>
    <dgm:pt modelId="{1F1B20B2-AFC9-45B4-92B3-1BDD8697A812}" type="pres">
      <dgm:prSet presAssocID="{61F1797D-BCC2-4130-AE93-F73E7E3FE2C9}" presName="Name0" presStyleCnt="0">
        <dgm:presLayoutVars>
          <dgm:dir/>
          <dgm:animLvl val="lvl"/>
          <dgm:resizeHandles val="exact"/>
        </dgm:presLayoutVars>
      </dgm:prSet>
      <dgm:spPr/>
    </dgm:pt>
    <dgm:pt modelId="{DA72207B-6A5F-45EC-A16A-5F2CD83CF1B2}" type="pres">
      <dgm:prSet presAssocID="{61F1797D-BCC2-4130-AE93-F73E7E3FE2C9}" presName="tSp" presStyleCnt="0"/>
      <dgm:spPr/>
    </dgm:pt>
    <dgm:pt modelId="{0F6A0EF1-C3E8-41A4-8472-97EA24C8421B}" type="pres">
      <dgm:prSet presAssocID="{61F1797D-BCC2-4130-AE93-F73E7E3FE2C9}" presName="bSp" presStyleCnt="0"/>
      <dgm:spPr/>
    </dgm:pt>
    <dgm:pt modelId="{20E39540-AF59-42BB-A473-B587286AABD3}" type="pres">
      <dgm:prSet presAssocID="{61F1797D-BCC2-4130-AE93-F73E7E3FE2C9}" presName="process" presStyleCnt="0"/>
      <dgm:spPr/>
    </dgm:pt>
    <dgm:pt modelId="{8232A888-012F-4CE4-82E4-E6E9DCFA65CD}" type="pres">
      <dgm:prSet presAssocID="{FF1E8C8F-0F8B-44B4-91CF-6393624DAB8A}" presName="composite1" presStyleCnt="0"/>
      <dgm:spPr/>
    </dgm:pt>
    <dgm:pt modelId="{CE259733-F203-4FD6-B6E1-6387ECCC1E92}" type="pres">
      <dgm:prSet presAssocID="{FF1E8C8F-0F8B-44B4-91CF-6393624DAB8A}" presName="dummyNode1" presStyleLbl="node1" presStyleIdx="0" presStyleCnt="6"/>
      <dgm:spPr/>
    </dgm:pt>
    <dgm:pt modelId="{C69C3EAB-B0C8-4743-BE6C-10659F4494C8}" type="pres">
      <dgm:prSet presAssocID="{FF1E8C8F-0F8B-44B4-91CF-6393624DAB8A}" presName="childNode1" presStyleLbl="bgAcc1" presStyleIdx="0" presStyleCnt="6" custScaleY="206127" custLinFactNeighborY="-38639">
        <dgm:presLayoutVars>
          <dgm:bulletEnabled val="1"/>
        </dgm:presLayoutVars>
      </dgm:prSet>
      <dgm:spPr/>
    </dgm:pt>
    <dgm:pt modelId="{4E84E2A5-B901-46F6-9855-1AF4296FC552}" type="pres">
      <dgm:prSet presAssocID="{FF1E8C8F-0F8B-44B4-91CF-6393624DAB8A}" presName="childNode1tx" presStyleLbl="bgAcc1" presStyleIdx="0" presStyleCnt="6">
        <dgm:presLayoutVars>
          <dgm:bulletEnabled val="1"/>
        </dgm:presLayoutVars>
      </dgm:prSet>
      <dgm:spPr/>
    </dgm:pt>
    <dgm:pt modelId="{8BCE0ACD-B5AE-4542-AB85-68727E5BE2A3}" type="pres">
      <dgm:prSet presAssocID="{FF1E8C8F-0F8B-44B4-91CF-6393624DAB8A}" presName="parentNode1" presStyleLbl="node1" presStyleIdx="0" presStyleCnt="6" custLinFactNeighborY="53360">
        <dgm:presLayoutVars>
          <dgm:chMax val="1"/>
          <dgm:bulletEnabled val="1"/>
        </dgm:presLayoutVars>
      </dgm:prSet>
      <dgm:spPr/>
    </dgm:pt>
    <dgm:pt modelId="{054615B0-651A-4E9D-8D4A-8AC05857A37B}" type="pres">
      <dgm:prSet presAssocID="{FF1E8C8F-0F8B-44B4-91CF-6393624DAB8A}" presName="connSite1" presStyleCnt="0"/>
      <dgm:spPr/>
    </dgm:pt>
    <dgm:pt modelId="{B06B1CD1-2CE1-4CB3-B374-703A6D63CB33}" type="pres">
      <dgm:prSet presAssocID="{6688A049-98A4-439B-AE89-D4FFCDB3EFBF}" presName="Name9" presStyleLbl="sibTrans2D1" presStyleIdx="0" presStyleCnt="5" custLinFactNeighborX="1910" custLinFactNeighborY="1910"/>
      <dgm:spPr/>
    </dgm:pt>
    <dgm:pt modelId="{BF829C80-2CAD-4B77-B95C-6283B33E012A}" type="pres">
      <dgm:prSet presAssocID="{683553D0-DBD4-4015-8CCF-E11E06E9A303}" presName="composite2" presStyleCnt="0"/>
      <dgm:spPr/>
    </dgm:pt>
    <dgm:pt modelId="{B46E0630-39BD-4B7C-B426-4C9C4B13D353}" type="pres">
      <dgm:prSet presAssocID="{683553D0-DBD4-4015-8CCF-E11E06E9A303}" presName="dummyNode2" presStyleLbl="node1" presStyleIdx="0" presStyleCnt="6"/>
      <dgm:spPr/>
    </dgm:pt>
    <dgm:pt modelId="{4CDB3415-07AB-451E-A74B-55E05196A896}" type="pres">
      <dgm:prSet presAssocID="{683553D0-DBD4-4015-8CCF-E11E06E9A303}" presName="childNode2" presStyleLbl="bgAcc1" presStyleIdx="1" presStyleCnt="6" custScaleY="165409" custLinFactNeighborY="-20539">
        <dgm:presLayoutVars>
          <dgm:bulletEnabled val="1"/>
        </dgm:presLayoutVars>
      </dgm:prSet>
      <dgm:spPr/>
    </dgm:pt>
    <dgm:pt modelId="{53AC3192-FF3F-4D43-B87E-C92428F0A562}" type="pres">
      <dgm:prSet presAssocID="{683553D0-DBD4-4015-8CCF-E11E06E9A303}" presName="childNode2tx" presStyleLbl="bgAcc1" presStyleIdx="1" presStyleCnt="6">
        <dgm:presLayoutVars>
          <dgm:bulletEnabled val="1"/>
        </dgm:presLayoutVars>
      </dgm:prSet>
      <dgm:spPr/>
    </dgm:pt>
    <dgm:pt modelId="{34E094CC-7009-4F57-97E2-FB230929EC73}" type="pres">
      <dgm:prSet presAssocID="{683553D0-DBD4-4015-8CCF-E11E06E9A303}" presName="parentNode2" presStyleLbl="node1" presStyleIdx="1" presStyleCnt="6" custLinFactNeighborX="0" custLinFactNeighborY="-98153">
        <dgm:presLayoutVars>
          <dgm:chMax val="0"/>
          <dgm:bulletEnabled val="1"/>
        </dgm:presLayoutVars>
      </dgm:prSet>
      <dgm:spPr/>
    </dgm:pt>
    <dgm:pt modelId="{5B82D1E6-FD6B-462A-9383-2AC14D8312BB}" type="pres">
      <dgm:prSet presAssocID="{683553D0-DBD4-4015-8CCF-E11E06E9A303}" presName="connSite2" presStyleCnt="0"/>
      <dgm:spPr/>
    </dgm:pt>
    <dgm:pt modelId="{ADBD65B6-E3A6-4FAC-A684-435AB253ED69}" type="pres">
      <dgm:prSet presAssocID="{1CF36DE2-38C0-42EF-B2AD-470859EB9D48}" presName="Name18" presStyleLbl="sibTrans2D1" presStyleIdx="1" presStyleCnt="5"/>
      <dgm:spPr/>
    </dgm:pt>
    <dgm:pt modelId="{6BA0F054-64B4-4889-9CCF-4296E5318131}" type="pres">
      <dgm:prSet presAssocID="{9DDC7264-905E-4380-BD7E-3F3AE5347F81}" presName="composite1" presStyleCnt="0"/>
      <dgm:spPr/>
    </dgm:pt>
    <dgm:pt modelId="{03D93D97-7495-4EAA-9DB3-FBE6897AEB7D}" type="pres">
      <dgm:prSet presAssocID="{9DDC7264-905E-4380-BD7E-3F3AE5347F81}" presName="dummyNode1" presStyleLbl="node1" presStyleIdx="1" presStyleCnt="6"/>
      <dgm:spPr/>
    </dgm:pt>
    <dgm:pt modelId="{3F94D9BD-7AA1-4047-9434-EA05CDA3DDEB}" type="pres">
      <dgm:prSet presAssocID="{9DDC7264-905E-4380-BD7E-3F3AE5347F81}" presName="childNode1" presStyleLbl="bgAcc1" presStyleIdx="2" presStyleCnt="6" custScaleY="156618">
        <dgm:presLayoutVars>
          <dgm:bulletEnabled val="1"/>
        </dgm:presLayoutVars>
      </dgm:prSet>
      <dgm:spPr/>
    </dgm:pt>
    <dgm:pt modelId="{53BED310-BB56-4EF3-963B-7B7675F439D1}" type="pres">
      <dgm:prSet presAssocID="{9DDC7264-905E-4380-BD7E-3F3AE5347F81}" presName="childNode1tx" presStyleLbl="bgAcc1" presStyleIdx="2" presStyleCnt="6">
        <dgm:presLayoutVars>
          <dgm:bulletEnabled val="1"/>
        </dgm:presLayoutVars>
      </dgm:prSet>
      <dgm:spPr/>
    </dgm:pt>
    <dgm:pt modelId="{1A2FBB0C-57F1-4F80-80E7-8F4087937EC4}" type="pres">
      <dgm:prSet presAssocID="{9DDC7264-905E-4380-BD7E-3F3AE5347F81}" presName="parentNode1" presStyleLbl="node1" presStyleIdx="2" presStyleCnt="6" custScaleY="120940" custLinFactY="4880" custLinFactNeighborY="100000">
        <dgm:presLayoutVars>
          <dgm:chMax val="1"/>
          <dgm:bulletEnabled val="1"/>
        </dgm:presLayoutVars>
      </dgm:prSet>
      <dgm:spPr/>
    </dgm:pt>
    <dgm:pt modelId="{B0CBDCAC-4911-46B5-866C-93A97C2DDD7B}" type="pres">
      <dgm:prSet presAssocID="{9DDC7264-905E-4380-BD7E-3F3AE5347F81}" presName="connSite1" presStyleCnt="0"/>
      <dgm:spPr/>
    </dgm:pt>
    <dgm:pt modelId="{F7084F93-8FF6-449F-9F73-2829F92EFA40}" type="pres">
      <dgm:prSet presAssocID="{1BBE61FE-1AD6-4C33-81B1-FA5E156519AC}" presName="Name9" presStyleLbl="sibTrans2D1" presStyleIdx="2" presStyleCnt="5" custAng="1332866" custLinFactNeighborX="-2142" custLinFactNeighborY="10536"/>
      <dgm:spPr/>
    </dgm:pt>
    <dgm:pt modelId="{AC9EF904-0813-4586-AB83-DAB13F94BB23}" type="pres">
      <dgm:prSet presAssocID="{588219C6-41AC-4A1F-BED1-6C44633DC7B4}" presName="composite2" presStyleCnt="0"/>
      <dgm:spPr/>
    </dgm:pt>
    <dgm:pt modelId="{FF1FC981-6AE5-4763-8294-832B1FBC9977}" type="pres">
      <dgm:prSet presAssocID="{588219C6-41AC-4A1F-BED1-6C44633DC7B4}" presName="dummyNode2" presStyleLbl="node1" presStyleIdx="2" presStyleCnt="6"/>
      <dgm:spPr/>
    </dgm:pt>
    <dgm:pt modelId="{9263A231-BD48-44BA-BBB9-B184346C363B}" type="pres">
      <dgm:prSet presAssocID="{588219C6-41AC-4A1F-BED1-6C44633DC7B4}" presName="childNode2" presStyleLbl="bgAcc1" presStyleIdx="3" presStyleCnt="6" custScaleY="255709" custLinFactNeighborX="3908" custLinFactNeighborY="-18952">
        <dgm:presLayoutVars>
          <dgm:bulletEnabled val="1"/>
        </dgm:presLayoutVars>
      </dgm:prSet>
      <dgm:spPr/>
    </dgm:pt>
    <dgm:pt modelId="{75C3EEFB-EE2B-46CE-B2F4-18DB5CEFA41A}" type="pres">
      <dgm:prSet presAssocID="{588219C6-41AC-4A1F-BED1-6C44633DC7B4}" presName="childNode2tx" presStyleLbl="bgAcc1" presStyleIdx="3" presStyleCnt="6">
        <dgm:presLayoutVars>
          <dgm:bulletEnabled val="1"/>
        </dgm:presLayoutVars>
      </dgm:prSet>
      <dgm:spPr/>
    </dgm:pt>
    <dgm:pt modelId="{1DAA7797-35A6-462A-8B67-1DB51AC459D6}" type="pres">
      <dgm:prSet presAssocID="{588219C6-41AC-4A1F-BED1-6C44633DC7B4}" presName="parentNode2" presStyleLbl="node1" presStyleIdx="3" presStyleCnt="6" custLinFactY="-21455" custLinFactNeighborX="4399" custLinFactNeighborY="-100000">
        <dgm:presLayoutVars>
          <dgm:chMax val="0"/>
          <dgm:bulletEnabled val="1"/>
        </dgm:presLayoutVars>
      </dgm:prSet>
      <dgm:spPr/>
    </dgm:pt>
    <dgm:pt modelId="{501AE121-520B-4D49-84F7-18522904330C}" type="pres">
      <dgm:prSet presAssocID="{588219C6-41AC-4A1F-BED1-6C44633DC7B4}" presName="connSite2" presStyleCnt="0"/>
      <dgm:spPr/>
    </dgm:pt>
    <dgm:pt modelId="{B5224A4D-42CA-480A-8D41-F91B78080B58}" type="pres">
      <dgm:prSet presAssocID="{0D64D4FA-D3C3-4AC5-94B1-B7DC90CF2C5C}" presName="Name18" presStyleLbl="sibTrans2D1" presStyleIdx="3" presStyleCnt="5"/>
      <dgm:spPr/>
    </dgm:pt>
    <dgm:pt modelId="{89920DDF-0A2B-4F2D-B70F-088B0A07B513}" type="pres">
      <dgm:prSet presAssocID="{6FB937C5-5F45-41D9-942A-40967D5A7CFA}" presName="composite1" presStyleCnt="0"/>
      <dgm:spPr/>
    </dgm:pt>
    <dgm:pt modelId="{8525BCDE-C1CC-43BE-9640-2C7B36662DDC}" type="pres">
      <dgm:prSet presAssocID="{6FB937C5-5F45-41D9-942A-40967D5A7CFA}" presName="dummyNode1" presStyleLbl="node1" presStyleIdx="3" presStyleCnt="6"/>
      <dgm:spPr/>
    </dgm:pt>
    <dgm:pt modelId="{AE52F069-E300-4AE6-AF62-62C4EA8D089F}" type="pres">
      <dgm:prSet presAssocID="{6FB937C5-5F45-41D9-942A-40967D5A7CFA}" presName="childNode1" presStyleLbl="bgAcc1" presStyleIdx="4" presStyleCnt="6" custScaleY="126933" custLinFactNeighborY="-6312">
        <dgm:presLayoutVars>
          <dgm:bulletEnabled val="1"/>
        </dgm:presLayoutVars>
      </dgm:prSet>
      <dgm:spPr/>
    </dgm:pt>
    <dgm:pt modelId="{3EBFC60B-25B3-4E64-91C9-C4032F4E0B63}" type="pres">
      <dgm:prSet presAssocID="{6FB937C5-5F45-41D9-942A-40967D5A7CFA}" presName="childNode1tx" presStyleLbl="bgAcc1" presStyleIdx="4" presStyleCnt="6">
        <dgm:presLayoutVars>
          <dgm:bulletEnabled val="1"/>
        </dgm:presLayoutVars>
      </dgm:prSet>
      <dgm:spPr/>
    </dgm:pt>
    <dgm:pt modelId="{037BF06D-B507-49CA-8173-BD28AA5C6DAD}" type="pres">
      <dgm:prSet presAssocID="{6FB937C5-5F45-41D9-942A-40967D5A7CFA}" presName="parentNode1" presStyleLbl="node1" presStyleIdx="4" presStyleCnt="6" custScaleY="146369" custLinFactNeighborX="-3659" custLinFactNeighborY="69920">
        <dgm:presLayoutVars>
          <dgm:chMax val="1"/>
          <dgm:bulletEnabled val="1"/>
        </dgm:presLayoutVars>
      </dgm:prSet>
      <dgm:spPr/>
    </dgm:pt>
    <dgm:pt modelId="{A3BA6AF3-8066-4443-AB04-B0BBD7BAD59E}" type="pres">
      <dgm:prSet presAssocID="{6FB937C5-5F45-41D9-942A-40967D5A7CFA}" presName="connSite1" presStyleCnt="0"/>
      <dgm:spPr/>
    </dgm:pt>
    <dgm:pt modelId="{29896C53-BE91-439D-8B61-B936E26B6277}" type="pres">
      <dgm:prSet presAssocID="{2CD295DA-1620-4D9E-8B07-6C836D3BE59E}" presName="Name9" presStyleLbl="sibTrans2D1" presStyleIdx="4" presStyleCnt="5" custAng="1314141" custScaleX="97243" custLinFactNeighborX="3789" custLinFactNeighborY="11733"/>
      <dgm:spPr/>
    </dgm:pt>
    <dgm:pt modelId="{75EF8E03-0F9F-45BB-A5BC-F31BF9AE3178}" type="pres">
      <dgm:prSet presAssocID="{59CBDD2F-D879-4D9B-BB77-F3CACE92EBEC}" presName="composite2" presStyleCnt="0"/>
      <dgm:spPr/>
    </dgm:pt>
    <dgm:pt modelId="{2D0C05DD-63B2-4B44-AE58-C16A6FAB8AD8}" type="pres">
      <dgm:prSet presAssocID="{59CBDD2F-D879-4D9B-BB77-F3CACE92EBEC}" presName="dummyNode2" presStyleLbl="node1" presStyleIdx="4" presStyleCnt="6"/>
      <dgm:spPr/>
    </dgm:pt>
    <dgm:pt modelId="{157C4158-832D-4FF2-AE8A-678BA47348B8}" type="pres">
      <dgm:prSet presAssocID="{59CBDD2F-D879-4D9B-BB77-F3CACE92EBEC}" presName="childNode2" presStyleLbl="bgAcc1" presStyleIdx="5" presStyleCnt="6" custScaleY="230914">
        <dgm:presLayoutVars>
          <dgm:bulletEnabled val="1"/>
        </dgm:presLayoutVars>
      </dgm:prSet>
      <dgm:spPr/>
    </dgm:pt>
    <dgm:pt modelId="{A1E887CD-584C-47EC-8BB7-A61EEDC2054D}" type="pres">
      <dgm:prSet presAssocID="{59CBDD2F-D879-4D9B-BB77-F3CACE92EBEC}" presName="childNode2tx" presStyleLbl="bgAcc1" presStyleIdx="5" presStyleCnt="6">
        <dgm:presLayoutVars>
          <dgm:bulletEnabled val="1"/>
        </dgm:presLayoutVars>
      </dgm:prSet>
      <dgm:spPr/>
    </dgm:pt>
    <dgm:pt modelId="{2911A30A-A81B-40B4-AEB0-3E2B03477D44}" type="pres">
      <dgm:prSet presAssocID="{59CBDD2F-D879-4D9B-BB77-F3CACE92EBEC}" presName="parentNode2" presStyleLbl="node1" presStyleIdx="5" presStyleCnt="6" custScaleX="104006" custScaleY="134885" custLinFactNeighborX="-38365" custLinFactNeighborY="-97408">
        <dgm:presLayoutVars>
          <dgm:chMax val="0"/>
          <dgm:bulletEnabled val="1"/>
        </dgm:presLayoutVars>
      </dgm:prSet>
      <dgm:spPr/>
    </dgm:pt>
    <dgm:pt modelId="{05E21753-34F1-47A1-97CE-142934B19A9A}" type="pres">
      <dgm:prSet presAssocID="{59CBDD2F-D879-4D9B-BB77-F3CACE92EBEC}" presName="connSite2" presStyleCnt="0"/>
      <dgm:spPr/>
    </dgm:pt>
  </dgm:ptLst>
  <dgm:cxnLst>
    <dgm:cxn modelId="{3D1DD102-3F90-4685-9188-B02702EA5488}" type="presOf" srcId="{6688A049-98A4-439B-AE89-D4FFCDB3EFBF}" destId="{B06B1CD1-2CE1-4CB3-B374-703A6D63CB33}" srcOrd="0" destOrd="0" presId="urn:microsoft.com/office/officeart/2005/8/layout/hProcess4"/>
    <dgm:cxn modelId="{13705704-1BF4-41B4-9A5E-1B8695BB7EAB}" srcId="{61F1797D-BCC2-4130-AE93-F73E7E3FE2C9}" destId="{6FB937C5-5F45-41D9-942A-40967D5A7CFA}" srcOrd="4" destOrd="0" parTransId="{FB409C94-DDC7-4289-8C42-893D6AA9AAE8}" sibTransId="{2CD295DA-1620-4D9E-8B07-6C836D3BE59E}"/>
    <dgm:cxn modelId="{FE7ED219-D0C9-4C45-9C28-886D5A0C21E1}" type="presOf" srcId="{61F1797D-BCC2-4130-AE93-F73E7E3FE2C9}" destId="{1F1B20B2-AFC9-45B4-92B3-1BDD8697A812}" srcOrd="0" destOrd="0" presId="urn:microsoft.com/office/officeart/2005/8/layout/hProcess4"/>
    <dgm:cxn modelId="{6869F41A-C521-432C-83C5-88F9FB4CBD06}" srcId="{61F1797D-BCC2-4130-AE93-F73E7E3FE2C9}" destId="{59CBDD2F-D879-4D9B-BB77-F3CACE92EBEC}" srcOrd="5" destOrd="0" parTransId="{463B8DEA-762B-4832-B238-8D94C1E77D9C}" sibTransId="{E3B96937-6DDB-491F-A1CD-622D8E3AC1A5}"/>
    <dgm:cxn modelId="{A7A7131B-9D04-4C44-B27F-552AE8B693CC}" type="presOf" srcId="{17EE0B50-EB30-4C23-9A8D-646460ADF571}" destId="{53BED310-BB56-4EF3-963B-7B7675F439D1}" srcOrd="1" destOrd="2" presId="urn:microsoft.com/office/officeart/2005/8/layout/hProcess4"/>
    <dgm:cxn modelId="{DB357C22-0D46-4D3D-8946-91E70F733812}" srcId="{61F1797D-BCC2-4130-AE93-F73E7E3FE2C9}" destId="{FF1E8C8F-0F8B-44B4-91CF-6393624DAB8A}" srcOrd="0" destOrd="0" parTransId="{FB47804A-5E6E-4192-8ABC-F85BC1C0803A}" sibTransId="{6688A049-98A4-439B-AE89-D4FFCDB3EFBF}"/>
    <dgm:cxn modelId="{6390A622-A85F-4784-9A45-081FE9E6B8FB}" srcId="{61F1797D-BCC2-4130-AE93-F73E7E3FE2C9}" destId="{9DDC7264-905E-4380-BD7E-3F3AE5347F81}" srcOrd="2" destOrd="0" parTransId="{6A72B498-AD17-4ED5-A1FC-CFD2E43EBC68}" sibTransId="{1BBE61FE-1AD6-4C33-81B1-FA5E156519AC}"/>
    <dgm:cxn modelId="{2406FE2C-FB4F-44EA-8E24-7391D9347325}" type="presOf" srcId="{92C47731-765D-4C1D-A5A0-37693DCC9E09}" destId="{75C3EEFB-EE2B-46CE-B2F4-18DB5CEFA41A}" srcOrd="1" destOrd="4" presId="urn:microsoft.com/office/officeart/2005/8/layout/hProcess4"/>
    <dgm:cxn modelId="{00DD9B2D-636F-4532-A620-499EA02B471D}" type="presOf" srcId="{B8A5B615-17E2-4C20-9AED-7E8F5CB5B505}" destId="{3F94D9BD-7AA1-4047-9434-EA05CDA3DDEB}" srcOrd="0" destOrd="1" presId="urn:microsoft.com/office/officeart/2005/8/layout/hProcess4"/>
    <dgm:cxn modelId="{7602862E-DAA8-40AF-933A-BE2E039303C0}" srcId="{6FB937C5-5F45-41D9-942A-40967D5A7CFA}" destId="{376B3BF6-C01C-4DDD-9FE1-1660FD064338}" srcOrd="1" destOrd="0" parTransId="{BA5F37DB-6F90-411A-BF88-CD8A96359315}" sibTransId="{738D3948-DC3B-4425-9E0E-FB8EFBAA73E2}"/>
    <dgm:cxn modelId="{F33B8F31-C27C-40BE-9B52-EA63D043AEF2}" type="presOf" srcId="{0EE9EBC7-0765-4637-ADB2-D2800E523C0E}" destId="{75C3EEFB-EE2B-46CE-B2F4-18DB5CEFA41A}" srcOrd="1" destOrd="0" presId="urn:microsoft.com/office/officeart/2005/8/layout/hProcess4"/>
    <dgm:cxn modelId="{A0FD3D32-50A3-4379-AAB1-4E79D41DE53B}" srcId="{6FB937C5-5F45-41D9-942A-40967D5A7CFA}" destId="{27F6C6EE-6210-4DE7-8CA0-BA3E0C9C059C}" srcOrd="0" destOrd="0" parTransId="{D4C2CE8A-A07F-4313-8943-595DBFF41B22}" sibTransId="{82BA9FAA-BA97-45A6-9D09-A6041815C5BC}"/>
    <dgm:cxn modelId="{DB71D63B-5256-43E9-A63A-843E24DA9F97}" type="presOf" srcId="{27C6D113-91A5-48ED-BF88-32F389D9DBEB}" destId="{4E84E2A5-B901-46F6-9855-1AF4296FC552}" srcOrd="1" destOrd="0" presId="urn:microsoft.com/office/officeart/2005/8/layout/hProcess4"/>
    <dgm:cxn modelId="{1E2BFF3D-3F5D-487F-810B-B1A270F23CAE}" type="presOf" srcId="{27F6C6EE-6210-4DE7-8CA0-BA3E0C9C059C}" destId="{3EBFC60B-25B3-4E64-91C9-C4032F4E0B63}" srcOrd="1" destOrd="0" presId="urn:microsoft.com/office/officeart/2005/8/layout/hProcess4"/>
    <dgm:cxn modelId="{B9D96043-368D-4F95-BB63-E78229BB0DB8}" type="presOf" srcId="{59CBDD2F-D879-4D9B-BB77-F3CACE92EBEC}" destId="{2911A30A-A81B-40B4-AEB0-3E2B03477D44}" srcOrd="0" destOrd="0" presId="urn:microsoft.com/office/officeart/2005/8/layout/hProcess4"/>
    <dgm:cxn modelId="{42729F63-A6C8-4BB5-AA0D-C3E2E3D8B7B8}" type="presOf" srcId="{61D4736A-5A15-4306-850F-271E93A1939D}" destId="{53AC3192-FF3F-4D43-B87E-C92428F0A562}" srcOrd="1" destOrd="0" presId="urn:microsoft.com/office/officeart/2005/8/layout/hProcess4"/>
    <dgm:cxn modelId="{421FB363-A8C5-4E4C-BC36-3B904F8A8BB5}" srcId="{59CBDD2F-D879-4D9B-BB77-F3CACE92EBEC}" destId="{E37A4283-94DB-4072-82A3-8A45AAA058A7}" srcOrd="1" destOrd="0" parTransId="{30E59A15-EF5E-4C69-9ACA-0B1581FF1F06}" sibTransId="{5CB96E3C-1C06-4E08-8E70-4C94B95C5A63}"/>
    <dgm:cxn modelId="{DD229464-F629-42BF-B91D-442800C39490}" type="presOf" srcId="{683553D0-DBD4-4015-8CCF-E11E06E9A303}" destId="{34E094CC-7009-4F57-97E2-FB230929EC73}" srcOrd="0" destOrd="0" presId="urn:microsoft.com/office/officeart/2005/8/layout/hProcess4"/>
    <dgm:cxn modelId="{9201014A-5985-4C39-8AD2-8F93979BB58A}" srcId="{59CBDD2F-D879-4D9B-BB77-F3CACE92EBEC}" destId="{DFCD06CB-E178-4865-9F6C-14F6C072F496}" srcOrd="0" destOrd="0" parTransId="{FA3D65C1-C252-4F8F-B4C9-B1D75914294C}" sibTransId="{28C60087-A5B2-4561-8A76-A6E1C925E2DC}"/>
    <dgm:cxn modelId="{AB434D6B-759B-43CA-BAB6-1C512AD05F1D}" srcId="{9DDC7264-905E-4380-BD7E-3F3AE5347F81}" destId="{B8A5B615-17E2-4C20-9AED-7E8F5CB5B505}" srcOrd="1" destOrd="0" parTransId="{371D5DC8-C55A-438C-BC66-59A95EB409D0}" sibTransId="{A95F0146-54DE-4180-A121-0114F968C033}"/>
    <dgm:cxn modelId="{7BD9C46B-80B9-4946-BF6D-91F807011B05}" srcId="{683553D0-DBD4-4015-8CCF-E11E06E9A303}" destId="{61D4736A-5A15-4306-850F-271E93A1939D}" srcOrd="0" destOrd="0" parTransId="{84D13E53-58BF-482E-A301-E290DDA383FE}" sibTransId="{DCCA55EF-6B4A-4480-B2CB-2923AD32FC37}"/>
    <dgm:cxn modelId="{B458D04C-5C62-4428-B5BC-F6C43B33C5DB}" type="presOf" srcId="{27F6C6EE-6210-4DE7-8CA0-BA3E0C9C059C}" destId="{AE52F069-E300-4AE6-AF62-62C4EA8D089F}" srcOrd="0" destOrd="0" presId="urn:microsoft.com/office/officeart/2005/8/layout/hProcess4"/>
    <dgm:cxn modelId="{424AD374-4744-487B-B5E0-6FBD6AB98DB1}" type="presOf" srcId="{F6B598B3-D0FB-4E13-A525-939535D73843}" destId="{75C3EEFB-EE2B-46CE-B2F4-18DB5CEFA41A}" srcOrd="1" destOrd="2" presId="urn:microsoft.com/office/officeart/2005/8/layout/hProcess4"/>
    <dgm:cxn modelId="{91352C55-2C6B-45C2-A2F1-8C732ED2EF89}" srcId="{588219C6-41AC-4A1F-BED1-6C44633DC7B4}" destId="{892B96D4-E9E8-40C6-BDA9-E4286F97ECDD}" srcOrd="3" destOrd="0" parTransId="{9DCB92A7-BE68-42CE-B30A-1582FCD45DBA}" sibTransId="{CDF17854-57C9-467A-9BAB-7CD499B9360E}"/>
    <dgm:cxn modelId="{63FB6F55-5F7D-4E0C-A145-26654066F4C1}" type="presOf" srcId="{1CF36DE2-38C0-42EF-B2AD-470859EB9D48}" destId="{ADBD65B6-E3A6-4FAC-A684-435AB253ED69}" srcOrd="0" destOrd="0" presId="urn:microsoft.com/office/officeart/2005/8/layout/hProcess4"/>
    <dgm:cxn modelId="{4F351756-C8E1-4B24-9BE7-4358435E754C}" type="presOf" srcId="{588219C6-41AC-4A1F-BED1-6C44633DC7B4}" destId="{1DAA7797-35A6-462A-8B67-1DB51AC459D6}" srcOrd="0" destOrd="0" presId="urn:microsoft.com/office/officeart/2005/8/layout/hProcess4"/>
    <dgm:cxn modelId="{59CE4876-1BF1-48E1-926A-35B74765B637}" type="presOf" srcId="{E37A4283-94DB-4072-82A3-8A45AAA058A7}" destId="{A1E887CD-584C-47EC-8BB7-A61EEDC2054D}" srcOrd="1" destOrd="1" presId="urn:microsoft.com/office/officeart/2005/8/layout/hProcess4"/>
    <dgm:cxn modelId="{E87C0457-E630-430A-B058-CE5B36C65854}" srcId="{588219C6-41AC-4A1F-BED1-6C44633DC7B4}" destId="{F6B598B3-D0FB-4E13-A525-939535D73843}" srcOrd="2" destOrd="0" parTransId="{81265F10-E7E1-4754-85AE-67F1ABB6D621}" sibTransId="{34C334E4-7FD0-4524-8658-C1F0742C4F11}"/>
    <dgm:cxn modelId="{001FF357-6D86-4455-BBD5-FF4A1C33BC32}" type="presOf" srcId="{DFCD06CB-E178-4865-9F6C-14F6C072F496}" destId="{157C4158-832D-4FF2-AE8A-678BA47348B8}" srcOrd="0" destOrd="0" presId="urn:microsoft.com/office/officeart/2005/8/layout/hProcess4"/>
    <dgm:cxn modelId="{44C2B459-1659-4E2E-83FE-CAEFD016F8EC}" type="presOf" srcId="{F6B598B3-D0FB-4E13-A525-939535D73843}" destId="{9263A231-BD48-44BA-BBB9-B184346C363B}" srcOrd="0" destOrd="2" presId="urn:microsoft.com/office/officeart/2005/8/layout/hProcess4"/>
    <dgm:cxn modelId="{FE9AB77D-F2C0-4E8B-9D2A-A49D1E3585E6}" type="presOf" srcId="{892B96D4-E9E8-40C6-BDA9-E4286F97ECDD}" destId="{75C3EEFB-EE2B-46CE-B2F4-18DB5CEFA41A}" srcOrd="1" destOrd="3" presId="urn:microsoft.com/office/officeart/2005/8/layout/hProcess4"/>
    <dgm:cxn modelId="{309A157F-1784-4741-95D6-2DF0161C98D0}" type="presOf" srcId="{4A9F717B-EA4B-4891-9DC9-0F6721DE0C8C}" destId="{4E84E2A5-B901-46F6-9855-1AF4296FC552}" srcOrd="1" destOrd="1" presId="urn:microsoft.com/office/officeart/2005/8/layout/hProcess4"/>
    <dgm:cxn modelId="{92FF577F-56EB-49F0-B612-2A7C385F3C07}" type="presOf" srcId="{376B3BF6-C01C-4DDD-9FE1-1660FD064338}" destId="{3EBFC60B-25B3-4E64-91C9-C4032F4E0B63}" srcOrd="1" destOrd="1" presId="urn:microsoft.com/office/officeart/2005/8/layout/hProcess4"/>
    <dgm:cxn modelId="{5ED3F881-93D8-473C-9343-F7007823CEC2}" type="presOf" srcId="{1BBE61FE-1AD6-4C33-81B1-FA5E156519AC}" destId="{F7084F93-8FF6-449F-9F73-2829F92EFA40}" srcOrd="0" destOrd="0" presId="urn:microsoft.com/office/officeart/2005/8/layout/hProcess4"/>
    <dgm:cxn modelId="{4C3D9183-1AA6-496E-B29E-25748171865B}" type="presOf" srcId="{27C6D113-91A5-48ED-BF88-32F389D9DBEB}" destId="{C69C3EAB-B0C8-4743-BE6C-10659F4494C8}" srcOrd="0" destOrd="0" presId="urn:microsoft.com/office/officeart/2005/8/layout/hProcess4"/>
    <dgm:cxn modelId="{2E50EA83-2B39-4BAD-B913-17137470B91E}" type="presOf" srcId="{6FB937C5-5F45-41D9-942A-40967D5A7CFA}" destId="{037BF06D-B507-49CA-8173-BD28AA5C6DAD}" srcOrd="0" destOrd="0" presId="urn:microsoft.com/office/officeart/2005/8/layout/hProcess4"/>
    <dgm:cxn modelId="{0E507784-A011-4C40-97FC-E54090F5045D}" type="presOf" srcId="{B8A5B615-17E2-4C20-9AED-7E8F5CB5B505}" destId="{53BED310-BB56-4EF3-963B-7B7675F439D1}" srcOrd="1" destOrd="1" presId="urn:microsoft.com/office/officeart/2005/8/layout/hProcess4"/>
    <dgm:cxn modelId="{4CAD7C84-12A9-44BE-864B-9B8F89837DAE}" type="presOf" srcId="{9DDC7264-905E-4380-BD7E-3F3AE5347F81}" destId="{1A2FBB0C-57F1-4F80-80E7-8F4087937EC4}" srcOrd="0" destOrd="0" presId="urn:microsoft.com/office/officeart/2005/8/layout/hProcess4"/>
    <dgm:cxn modelId="{D64C5989-AC24-4654-A7C3-F289F9693180}" type="presOf" srcId="{E37A4283-94DB-4072-82A3-8A45AAA058A7}" destId="{157C4158-832D-4FF2-AE8A-678BA47348B8}" srcOrd="0" destOrd="1" presId="urn:microsoft.com/office/officeart/2005/8/layout/hProcess4"/>
    <dgm:cxn modelId="{0FFCF089-0D22-4093-8D62-35C3A076F096}" srcId="{588219C6-41AC-4A1F-BED1-6C44633DC7B4}" destId="{0EE9EBC7-0765-4637-ADB2-D2800E523C0E}" srcOrd="0" destOrd="0" parTransId="{B1B7C9BF-9EB0-417C-8156-49A6B43DC5E3}" sibTransId="{D9F03BC7-92CB-43AD-BF81-F95AE42065CA}"/>
    <dgm:cxn modelId="{F204AA8E-67FF-47F0-AB04-9A6EA3F4A667}" type="presOf" srcId="{41588AB4-3D24-4C05-88EE-FC1B0608021E}" destId="{3F94D9BD-7AA1-4047-9434-EA05CDA3DDEB}" srcOrd="0" destOrd="0" presId="urn:microsoft.com/office/officeart/2005/8/layout/hProcess4"/>
    <dgm:cxn modelId="{984B008F-8670-4993-BF80-71ED86E92CE7}" type="presOf" srcId="{3F8B0E9B-4F7C-42D4-B3DB-332138093B3B}" destId="{4CDB3415-07AB-451E-A74B-55E05196A896}" srcOrd="0" destOrd="1" presId="urn:microsoft.com/office/officeart/2005/8/layout/hProcess4"/>
    <dgm:cxn modelId="{716D148F-FCEF-4A53-B188-E8626E87A0D7}" type="presOf" srcId="{75E607A2-4961-4BD4-A38C-33F44921AFF7}" destId="{4E84E2A5-B901-46F6-9855-1AF4296FC552}" srcOrd="1" destOrd="2" presId="urn:microsoft.com/office/officeart/2005/8/layout/hProcess4"/>
    <dgm:cxn modelId="{6C3FC88F-83A3-4B68-A2E4-F402CC52A291}" srcId="{9DDC7264-905E-4380-BD7E-3F3AE5347F81}" destId="{17EE0B50-EB30-4C23-9A8D-646460ADF571}" srcOrd="2" destOrd="0" parTransId="{1A26D550-09C4-4732-B1F7-4DB23810EFCF}" sibTransId="{04CFDBFF-1440-45B6-852A-DC5EEE527FFE}"/>
    <dgm:cxn modelId="{A0D47691-FF61-4C8E-9BCD-C5DBBEBE95FF}" type="presOf" srcId="{3F8B0E9B-4F7C-42D4-B3DB-332138093B3B}" destId="{53AC3192-FF3F-4D43-B87E-C92428F0A562}" srcOrd="1" destOrd="1" presId="urn:microsoft.com/office/officeart/2005/8/layout/hProcess4"/>
    <dgm:cxn modelId="{77CFD793-1B72-4D08-B185-F4B207D2E4A4}" srcId="{588219C6-41AC-4A1F-BED1-6C44633DC7B4}" destId="{92C47731-765D-4C1D-A5A0-37693DCC9E09}" srcOrd="4" destOrd="0" parTransId="{8F64C048-CEE4-475D-802F-06C82B07B5C1}" sibTransId="{EC38D633-66BB-466F-AA03-873D2F0B433C}"/>
    <dgm:cxn modelId="{8B636996-D20D-4038-9A27-2B6C78D52FF1}" type="presOf" srcId="{4A9F717B-EA4B-4891-9DC9-0F6721DE0C8C}" destId="{C69C3EAB-B0C8-4743-BE6C-10659F4494C8}" srcOrd="0" destOrd="1" presId="urn:microsoft.com/office/officeart/2005/8/layout/hProcess4"/>
    <dgm:cxn modelId="{BB45FC96-C67A-4412-89BA-CA736573D368}" type="presOf" srcId="{2CD295DA-1620-4D9E-8B07-6C836D3BE59E}" destId="{29896C53-BE91-439D-8B61-B936E26B6277}" srcOrd="0" destOrd="0" presId="urn:microsoft.com/office/officeart/2005/8/layout/hProcess4"/>
    <dgm:cxn modelId="{519F2699-234F-4F71-871C-6DD2B8EC37AF}" type="presOf" srcId="{FF1E8C8F-0F8B-44B4-91CF-6393624DAB8A}" destId="{8BCE0ACD-B5AE-4542-AB85-68727E5BE2A3}" srcOrd="0" destOrd="0" presId="urn:microsoft.com/office/officeart/2005/8/layout/hProcess4"/>
    <dgm:cxn modelId="{AB96DEA1-30E5-4DD9-B240-44719578C276}" type="presOf" srcId="{41588AB4-3D24-4C05-88EE-FC1B0608021E}" destId="{53BED310-BB56-4EF3-963B-7B7675F439D1}" srcOrd="1" destOrd="0" presId="urn:microsoft.com/office/officeart/2005/8/layout/hProcess4"/>
    <dgm:cxn modelId="{A26D1DA3-BFF7-4E83-85B2-2B1C58A1B806}" type="presOf" srcId="{92C47731-765D-4C1D-A5A0-37693DCC9E09}" destId="{9263A231-BD48-44BA-BBB9-B184346C363B}" srcOrd="0" destOrd="4" presId="urn:microsoft.com/office/officeart/2005/8/layout/hProcess4"/>
    <dgm:cxn modelId="{58DDCDA6-86CA-4F22-A763-FCFF6190B621}" srcId="{9DDC7264-905E-4380-BD7E-3F3AE5347F81}" destId="{41588AB4-3D24-4C05-88EE-FC1B0608021E}" srcOrd="0" destOrd="0" parTransId="{20FB7C9C-4CFB-4CDA-96D4-48D30B1E24B9}" sibTransId="{A83E3433-55B8-4EA5-B9C4-F128D2A4A1AD}"/>
    <dgm:cxn modelId="{859FD1A6-6276-41A2-AF7C-E6117F561C6D}" type="presOf" srcId="{C92D7864-9F75-4A0A-8236-0AD52B795898}" destId="{9263A231-BD48-44BA-BBB9-B184346C363B}" srcOrd="0" destOrd="1" presId="urn:microsoft.com/office/officeart/2005/8/layout/hProcess4"/>
    <dgm:cxn modelId="{BC09F0A7-929A-4E00-8435-F00E341151E6}" type="presOf" srcId="{75E607A2-4961-4BD4-A38C-33F44921AFF7}" destId="{C69C3EAB-B0C8-4743-BE6C-10659F4494C8}" srcOrd="0" destOrd="2" presId="urn:microsoft.com/office/officeart/2005/8/layout/hProcess4"/>
    <dgm:cxn modelId="{29AF8CA9-5D57-4956-8A70-F95AC1CB4BE8}" type="presOf" srcId="{61D4736A-5A15-4306-850F-271E93A1939D}" destId="{4CDB3415-07AB-451E-A74B-55E05196A896}" srcOrd="0" destOrd="0" presId="urn:microsoft.com/office/officeart/2005/8/layout/hProcess4"/>
    <dgm:cxn modelId="{FB56AFB4-1A5B-4418-9B31-68DB76CEA57F}" type="presOf" srcId="{17EE0B50-EB30-4C23-9A8D-646460ADF571}" destId="{3F94D9BD-7AA1-4047-9434-EA05CDA3DDEB}" srcOrd="0" destOrd="2" presId="urn:microsoft.com/office/officeart/2005/8/layout/hProcess4"/>
    <dgm:cxn modelId="{FACCBDBA-9992-4F59-8C77-5A29C37A7CD9}" srcId="{61F1797D-BCC2-4130-AE93-F73E7E3FE2C9}" destId="{588219C6-41AC-4A1F-BED1-6C44633DC7B4}" srcOrd="3" destOrd="0" parTransId="{A82DC603-F181-424F-8F52-6058328277B1}" sibTransId="{0D64D4FA-D3C3-4AC5-94B1-B7DC90CF2C5C}"/>
    <dgm:cxn modelId="{A87BA9C5-206C-46BA-B92E-FF6ACE94343C}" srcId="{FF1E8C8F-0F8B-44B4-91CF-6393624DAB8A}" destId="{4A9F717B-EA4B-4891-9DC9-0F6721DE0C8C}" srcOrd="1" destOrd="0" parTransId="{013A762E-07E6-4444-AA0D-509F6538C3C3}" sibTransId="{4BF538BF-B321-4CC9-9E2B-C29AA850DF55}"/>
    <dgm:cxn modelId="{A96C13CA-94F5-47C7-8637-B9E841F95989}" type="presOf" srcId="{0D64D4FA-D3C3-4AC5-94B1-B7DC90CF2C5C}" destId="{B5224A4D-42CA-480A-8D41-F91B78080B58}" srcOrd="0" destOrd="0" presId="urn:microsoft.com/office/officeart/2005/8/layout/hProcess4"/>
    <dgm:cxn modelId="{15AA0BD1-46EE-42A8-BE48-061B796EA5FC}" type="presOf" srcId="{DFCD06CB-E178-4865-9F6C-14F6C072F496}" destId="{A1E887CD-584C-47EC-8BB7-A61EEDC2054D}" srcOrd="1" destOrd="0" presId="urn:microsoft.com/office/officeart/2005/8/layout/hProcess4"/>
    <dgm:cxn modelId="{9EDE06DC-6001-4D4F-BC19-2CE9569795E6}" type="presOf" srcId="{376B3BF6-C01C-4DDD-9FE1-1660FD064338}" destId="{AE52F069-E300-4AE6-AF62-62C4EA8D089F}" srcOrd="0" destOrd="1" presId="urn:microsoft.com/office/officeart/2005/8/layout/hProcess4"/>
    <dgm:cxn modelId="{234C9DE1-BC03-4FC5-84FF-88ACF6DD1E94}" srcId="{61F1797D-BCC2-4130-AE93-F73E7E3FE2C9}" destId="{683553D0-DBD4-4015-8CCF-E11E06E9A303}" srcOrd="1" destOrd="0" parTransId="{B1A0A409-35E9-41F7-A472-B252E8A8874C}" sibTransId="{1CF36DE2-38C0-42EF-B2AD-470859EB9D48}"/>
    <dgm:cxn modelId="{832680E9-37A2-46DF-B16F-DA735E7ACDE4}" type="presOf" srcId="{C92D7864-9F75-4A0A-8236-0AD52B795898}" destId="{75C3EEFB-EE2B-46CE-B2F4-18DB5CEFA41A}" srcOrd="1" destOrd="1" presId="urn:microsoft.com/office/officeart/2005/8/layout/hProcess4"/>
    <dgm:cxn modelId="{600A82EA-B5A2-4AC8-B838-94B03839FD07}" srcId="{FF1E8C8F-0F8B-44B4-91CF-6393624DAB8A}" destId="{27C6D113-91A5-48ED-BF88-32F389D9DBEB}" srcOrd="0" destOrd="0" parTransId="{23E1D685-5B1D-4EF1-B585-E659C4C4CC46}" sibTransId="{57358784-5DC5-4752-8FF2-F4F91CEB96C5}"/>
    <dgm:cxn modelId="{ACBBD0EA-5D16-478B-8F0C-46BA2123C034}" type="presOf" srcId="{892B96D4-E9E8-40C6-BDA9-E4286F97ECDD}" destId="{9263A231-BD48-44BA-BBB9-B184346C363B}" srcOrd="0" destOrd="3" presId="urn:microsoft.com/office/officeart/2005/8/layout/hProcess4"/>
    <dgm:cxn modelId="{5BC6AEED-DB52-4BF0-A07A-248E24DD7A7D}" srcId="{588219C6-41AC-4A1F-BED1-6C44633DC7B4}" destId="{C92D7864-9F75-4A0A-8236-0AD52B795898}" srcOrd="1" destOrd="0" parTransId="{C61DD850-E1B6-4789-BD7B-F823D9975982}" sibTransId="{E555A773-83EC-4D86-A41D-F2F0D6C656D9}"/>
    <dgm:cxn modelId="{7A8B3FF7-7E99-44D9-8CF3-78513461D54E}" srcId="{683553D0-DBD4-4015-8CCF-E11E06E9A303}" destId="{3F8B0E9B-4F7C-42D4-B3DB-332138093B3B}" srcOrd="1" destOrd="0" parTransId="{4CF246E8-4D89-4EBB-AEA8-E65BF9C6B21C}" sibTransId="{13AB175B-E2FC-4CDA-9D1E-995014F95659}"/>
    <dgm:cxn modelId="{E0CDB5F8-2F9B-4696-8143-071EA7FF5F45}" srcId="{FF1E8C8F-0F8B-44B4-91CF-6393624DAB8A}" destId="{75E607A2-4961-4BD4-A38C-33F44921AFF7}" srcOrd="2" destOrd="0" parTransId="{F1DBDA84-9DDB-43A6-ABF2-4EC5E3A38E47}" sibTransId="{9171E20D-6C62-4C20-94C8-658381B54963}"/>
    <dgm:cxn modelId="{3ECD15FF-AE1B-42ED-8473-6105322CC728}" type="presOf" srcId="{0EE9EBC7-0765-4637-ADB2-D2800E523C0E}" destId="{9263A231-BD48-44BA-BBB9-B184346C363B}" srcOrd="0" destOrd="0" presId="urn:microsoft.com/office/officeart/2005/8/layout/hProcess4"/>
    <dgm:cxn modelId="{3ECD8B9F-5487-42B5-AE17-63D91A3FB374}" type="presParOf" srcId="{1F1B20B2-AFC9-45B4-92B3-1BDD8697A812}" destId="{DA72207B-6A5F-45EC-A16A-5F2CD83CF1B2}" srcOrd="0" destOrd="0" presId="urn:microsoft.com/office/officeart/2005/8/layout/hProcess4"/>
    <dgm:cxn modelId="{93943911-41A7-48C0-ACD0-F89E24ABADAD}" type="presParOf" srcId="{1F1B20B2-AFC9-45B4-92B3-1BDD8697A812}" destId="{0F6A0EF1-C3E8-41A4-8472-97EA24C8421B}" srcOrd="1" destOrd="0" presId="urn:microsoft.com/office/officeart/2005/8/layout/hProcess4"/>
    <dgm:cxn modelId="{A137B18A-7D84-4442-A80E-7D85A6CBA274}" type="presParOf" srcId="{1F1B20B2-AFC9-45B4-92B3-1BDD8697A812}" destId="{20E39540-AF59-42BB-A473-B587286AABD3}" srcOrd="2" destOrd="0" presId="urn:microsoft.com/office/officeart/2005/8/layout/hProcess4"/>
    <dgm:cxn modelId="{0714649E-B2A9-4B6D-8303-C0BEA060265A}" type="presParOf" srcId="{20E39540-AF59-42BB-A473-B587286AABD3}" destId="{8232A888-012F-4CE4-82E4-E6E9DCFA65CD}" srcOrd="0" destOrd="0" presId="urn:microsoft.com/office/officeart/2005/8/layout/hProcess4"/>
    <dgm:cxn modelId="{27EA0389-9DFE-4509-AFEE-B7D6C918F933}" type="presParOf" srcId="{8232A888-012F-4CE4-82E4-E6E9DCFA65CD}" destId="{CE259733-F203-4FD6-B6E1-6387ECCC1E92}" srcOrd="0" destOrd="0" presId="urn:microsoft.com/office/officeart/2005/8/layout/hProcess4"/>
    <dgm:cxn modelId="{EC2DAA26-E555-4299-95F1-BAB4F6455B09}" type="presParOf" srcId="{8232A888-012F-4CE4-82E4-E6E9DCFA65CD}" destId="{C69C3EAB-B0C8-4743-BE6C-10659F4494C8}" srcOrd="1" destOrd="0" presId="urn:microsoft.com/office/officeart/2005/8/layout/hProcess4"/>
    <dgm:cxn modelId="{CA82999D-9916-4EC8-B589-9CE7C1C894E4}" type="presParOf" srcId="{8232A888-012F-4CE4-82E4-E6E9DCFA65CD}" destId="{4E84E2A5-B901-46F6-9855-1AF4296FC552}" srcOrd="2" destOrd="0" presId="urn:microsoft.com/office/officeart/2005/8/layout/hProcess4"/>
    <dgm:cxn modelId="{C259EF01-5B5C-4FAD-88AB-14D1A9C9E5AB}" type="presParOf" srcId="{8232A888-012F-4CE4-82E4-E6E9DCFA65CD}" destId="{8BCE0ACD-B5AE-4542-AB85-68727E5BE2A3}" srcOrd="3" destOrd="0" presId="urn:microsoft.com/office/officeart/2005/8/layout/hProcess4"/>
    <dgm:cxn modelId="{E20370E0-71BA-4D8C-8D44-6C16B0B60D62}" type="presParOf" srcId="{8232A888-012F-4CE4-82E4-E6E9DCFA65CD}" destId="{054615B0-651A-4E9D-8D4A-8AC05857A37B}" srcOrd="4" destOrd="0" presId="urn:microsoft.com/office/officeart/2005/8/layout/hProcess4"/>
    <dgm:cxn modelId="{CA9FBD87-66C2-40BD-A6BD-39EA2A254544}" type="presParOf" srcId="{20E39540-AF59-42BB-A473-B587286AABD3}" destId="{B06B1CD1-2CE1-4CB3-B374-703A6D63CB33}" srcOrd="1" destOrd="0" presId="urn:microsoft.com/office/officeart/2005/8/layout/hProcess4"/>
    <dgm:cxn modelId="{601FD749-0D9D-414A-9646-91012F6E9A3E}" type="presParOf" srcId="{20E39540-AF59-42BB-A473-B587286AABD3}" destId="{BF829C80-2CAD-4B77-B95C-6283B33E012A}" srcOrd="2" destOrd="0" presId="urn:microsoft.com/office/officeart/2005/8/layout/hProcess4"/>
    <dgm:cxn modelId="{57A21E16-1D01-4542-9797-FEBC9AAAC5CE}" type="presParOf" srcId="{BF829C80-2CAD-4B77-B95C-6283B33E012A}" destId="{B46E0630-39BD-4B7C-B426-4C9C4B13D353}" srcOrd="0" destOrd="0" presId="urn:microsoft.com/office/officeart/2005/8/layout/hProcess4"/>
    <dgm:cxn modelId="{18269241-69B7-4CC9-A61E-D9CC36438080}" type="presParOf" srcId="{BF829C80-2CAD-4B77-B95C-6283B33E012A}" destId="{4CDB3415-07AB-451E-A74B-55E05196A896}" srcOrd="1" destOrd="0" presId="urn:microsoft.com/office/officeart/2005/8/layout/hProcess4"/>
    <dgm:cxn modelId="{90403C58-A120-428B-B011-37DE7D117D72}" type="presParOf" srcId="{BF829C80-2CAD-4B77-B95C-6283B33E012A}" destId="{53AC3192-FF3F-4D43-B87E-C92428F0A562}" srcOrd="2" destOrd="0" presId="urn:microsoft.com/office/officeart/2005/8/layout/hProcess4"/>
    <dgm:cxn modelId="{5B3F49CA-1DB1-43CD-B526-ED5B05F8F100}" type="presParOf" srcId="{BF829C80-2CAD-4B77-B95C-6283B33E012A}" destId="{34E094CC-7009-4F57-97E2-FB230929EC73}" srcOrd="3" destOrd="0" presId="urn:microsoft.com/office/officeart/2005/8/layout/hProcess4"/>
    <dgm:cxn modelId="{21A149D4-86C5-4536-82AB-0E2C19ABECAF}" type="presParOf" srcId="{BF829C80-2CAD-4B77-B95C-6283B33E012A}" destId="{5B82D1E6-FD6B-462A-9383-2AC14D8312BB}" srcOrd="4" destOrd="0" presId="urn:microsoft.com/office/officeart/2005/8/layout/hProcess4"/>
    <dgm:cxn modelId="{E5FD00F6-FD6B-4D50-ACB3-24867536C7AC}" type="presParOf" srcId="{20E39540-AF59-42BB-A473-B587286AABD3}" destId="{ADBD65B6-E3A6-4FAC-A684-435AB253ED69}" srcOrd="3" destOrd="0" presId="urn:microsoft.com/office/officeart/2005/8/layout/hProcess4"/>
    <dgm:cxn modelId="{C166F3D3-33BC-4F3B-95CC-7ED68F591C74}" type="presParOf" srcId="{20E39540-AF59-42BB-A473-B587286AABD3}" destId="{6BA0F054-64B4-4889-9CCF-4296E5318131}" srcOrd="4" destOrd="0" presId="urn:microsoft.com/office/officeart/2005/8/layout/hProcess4"/>
    <dgm:cxn modelId="{692757C7-C938-4677-BC6D-85CB000D492A}" type="presParOf" srcId="{6BA0F054-64B4-4889-9CCF-4296E5318131}" destId="{03D93D97-7495-4EAA-9DB3-FBE6897AEB7D}" srcOrd="0" destOrd="0" presId="urn:microsoft.com/office/officeart/2005/8/layout/hProcess4"/>
    <dgm:cxn modelId="{7DC34440-2664-4491-B118-37BF7DC03950}" type="presParOf" srcId="{6BA0F054-64B4-4889-9CCF-4296E5318131}" destId="{3F94D9BD-7AA1-4047-9434-EA05CDA3DDEB}" srcOrd="1" destOrd="0" presId="urn:microsoft.com/office/officeart/2005/8/layout/hProcess4"/>
    <dgm:cxn modelId="{E91018BC-3F84-4E0F-89CD-FBB333B346DD}" type="presParOf" srcId="{6BA0F054-64B4-4889-9CCF-4296E5318131}" destId="{53BED310-BB56-4EF3-963B-7B7675F439D1}" srcOrd="2" destOrd="0" presId="urn:microsoft.com/office/officeart/2005/8/layout/hProcess4"/>
    <dgm:cxn modelId="{F984894E-FF94-4695-8958-28B76FE24551}" type="presParOf" srcId="{6BA0F054-64B4-4889-9CCF-4296E5318131}" destId="{1A2FBB0C-57F1-4F80-80E7-8F4087937EC4}" srcOrd="3" destOrd="0" presId="urn:microsoft.com/office/officeart/2005/8/layout/hProcess4"/>
    <dgm:cxn modelId="{0BEF48F5-3890-4D94-AF1D-C54883D3B573}" type="presParOf" srcId="{6BA0F054-64B4-4889-9CCF-4296E5318131}" destId="{B0CBDCAC-4911-46B5-866C-93A97C2DDD7B}" srcOrd="4" destOrd="0" presId="urn:microsoft.com/office/officeart/2005/8/layout/hProcess4"/>
    <dgm:cxn modelId="{B3120C7A-4299-438D-B88E-EE89F6D6DCB5}" type="presParOf" srcId="{20E39540-AF59-42BB-A473-B587286AABD3}" destId="{F7084F93-8FF6-449F-9F73-2829F92EFA40}" srcOrd="5" destOrd="0" presId="urn:microsoft.com/office/officeart/2005/8/layout/hProcess4"/>
    <dgm:cxn modelId="{846629D7-AA86-46A0-BFCD-19D74A867BB3}" type="presParOf" srcId="{20E39540-AF59-42BB-A473-B587286AABD3}" destId="{AC9EF904-0813-4586-AB83-DAB13F94BB23}" srcOrd="6" destOrd="0" presId="urn:microsoft.com/office/officeart/2005/8/layout/hProcess4"/>
    <dgm:cxn modelId="{BC1DE4DD-3ECC-4EB6-B7A3-7770BBED8E1A}" type="presParOf" srcId="{AC9EF904-0813-4586-AB83-DAB13F94BB23}" destId="{FF1FC981-6AE5-4763-8294-832B1FBC9977}" srcOrd="0" destOrd="0" presId="urn:microsoft.com/office/officeart/2005/8/layout/hProcess4"/>
    <dgm:cxn modelId="{51F725A0-27FE-4A13-A8C0-D2DA25A41C1B}" type="presParOf" srcId="{AC9EF904-0813-4586-AB83-DAB13F94BB23}" destId="{9263A231-BD48-44BA-BBB9-B184346C363B}" srcOrd="1" destOrd="0" presId="urn:microsoft.com/office/officeart/2005/8/layout/hProcess4"/>
    <dgm:cxn modelId="{FD85F79D-6DBD-4E8E-9059-792A44094998}" type="presParOf" srcId="{AC9EF904-0813-4586-AB83-DAB13F94BB23}" destId="{75C3EEFB-EE2B-46CE-B2F4-18DB5CEFA41A}" srcOrd="2" destOrd="0" presId="urn:microsoft.com/office/officeart/2005/8/layout/hProcess4"/>
    <dgm:cxn modelId="{AB111323-9CE2-41E6-BC19-54133E996C7A}" type="presParOf" srcId="{AC9EF904-0813-4586-AB83-DAB13F94BB23}" destId="{1DAA7797-35A6-462A-8B67-1DB51AC459D6}" srcOrd="3" destOrd="0" presId="urn:microsoft.com/office/officeart/2005/8/layout/hProcess4"/>
    <dgm:cxn modelId="{BB516BF8-DB59-439B-9B62-B7951950D4E0}" type="presParOf" srcId="{AC9EF904-0813-4586-AB83-DAB13F94BB23}" destId="{501AE121-520B-4D49-84F7-18522904330C}" srcOrd="4" destOrd="0" presId="urn:microsoft.com/office/officeart/2005/8/layout/hProcess4"/>
    <dgm:cxn modelId="{B2DC393B-F0F7-4E98-8377-C3146D32A61A}" type="presParOf" srcId="{20E39540-AF59-42BB-A473-B587286AABD3}" destId="{B5224A4D-42CA-480A-8D41-F91B78080B58}" srcOrd="7" destOrd="0" presId="urn:microsoft.com/office/officeart/2005/8/layout/hProcess4"/>
    <dgm:cxn modelId="{8C08EA3A-D464-4221-9918-940D45F4F5CA}" type="presParOf" srcId="{20E39540-AF59-42BB-A473-B587286AABD3}" destId="{89920DDF-0A2B-4F2D-B70F-088B0A07B513}" srcOrd="8" destOrd="0" presId="urn:microsoft.com/office/officeart/2005/8/layout/hProcess4"/>
    <dgm:cxn modelId="{60174534-F2FF-4C02-80EC-D4C734600FAE}" type="presParOf" srcId="{89920DDF-0A2B-4F2D-B70F-088B0A07B513}" destId="{8525BCDE-C1CC-43BE-9640-2C7B36662DDC}" srcOrd="0" destOrd="0" presId="urn:microsoft.com/office/officeart/2005/8/layout/hProcess4"/>
    <dgm:cxn modelId="{41CFF9BD-FFA2-4C2F-A0DE-DE8F5CA5A60F}" type="presParOf" srcId="{89920DDF-0A2B-4F2D-B70F-088B0A07B513}" destId="{AE52F069-E300-4AE6-AF62-62C4EA8D089F}" srcOrd="1" destOrd="0" presId="urn:microsoft.com/office/officeart/2005/8/layout/hProcess4"/>
    <dgm:cxn modelId="{76D2B3CA-984D-4C48-B856-3FFABBB8A87C}" type="presParOf" srcId="{89920DDF-0A2B-4F2D-B70F-088B0A07B513}" destId="{3EBFC60B-25B3-4E64-91C9-C4032F4E0B63}" srcOrd="2" destOrd="0" presId="urn:microsoft.com/office/officeart/2005/8/layout/hProcess4"/>
    <dgm:cxn modelId="{7B5E91EB-14F2-4D30-A30D-74471C70C1C2}" type="presParOf" srcId="{89920DDF-0A2B-4F2D-B70F-088B0A07B513}" destId="{037BF06D-B507-49CA-8173-BD28AA5C6DAD}" srcOrd="3" destOrd="0" presId="urn:microsoft.com/office/officeart/2005/8/layout/hProcess4"/>
    <dgm:cxn modelId="{C87432B2-AAA3-42CB-B479-A2A5E3348C3D}" type="presParOf" srcId="{89920DDF-0A2B-4F2D-B70F-088B0A07B513}" destId="{A3BA6AF3-8066-4443-AB04-B0BBD7BAD59E}" srcOrd="4" destOrd="0" presId="urn:microsoft.com/office/officeart/2005/8/layout/hProcess4"/>
    <dgm:cxn modelId="{632439A5-FD46-4C48-837E-56C228D6B591}" type="presParOf" srcId="{20E39540-AF59-42BB-A473-B587286AABD3}" destId="{29896C53-BE91-439D-8B61-B936E26B6277}" srcOrd="9" destOrd="0" presId="urn:microsoft.com/office/officeart/2005/8/layout/hProcess4"/>
    <dgm:cxn modelId="{342C4A63-1B97-4121-AC53-526DEDAA3378}" type="presParOf" srcId="{20E39540-AF59-42BB-A473-B587286AABD3}" destId="{75EF8E03-0F9F-45BB-A5BC-F31BF9AE3178}" srcOrd="10" destOrd="0" presId="urn:microsoft.com/office/officeart/2005/8/layout/hProcess4"/>
    <dgm:cxn modelId="{C29F78F8-4070-48D2-8F23-0E300CA24F10}" type="presParOf" srcId="{75EF8E03-0F9F-45BB-A5BC-F31BF9AE3178}" destId="{2D0C05DD-63B2-4B44-AE58-C16A6FAB8AD8}" srcOrd="0" destOrd="0" presId="urn:microsoft.com/office/officeart/2005/8/layout/hProcess4"/>
    <dgm:cxn modelId="{E4D7E282-701D-40CF-83C8-3EDFEBC0C371}" type="presParOf" srcId="{75EF8E03-0F9F-45BB-A5BC-F31BF9AE3178}" destId="{157C4158-832D-4FF2-AE8A-678BA47348B8}" srcOrd="1" destOrd="0" presId="urn:microsoft.com/office/officeart/2005/8/layout/hProcess4"/>
    <dgm:cxn modelId="{BA400018-C945-4E38-AF25-ACFCCDB82227}" type="presParOf" srcId="{75EF8E03-0F9F-45BB-A5BC-F31BF9AE3178}" destId="{A1E887CD-584C-47EC-8BB7-A61EEDC2054D}" srcOrd="2" destOrd="0" presId="urn:microsoft.com/office/officeart/2005/8/layout/hProcess4"/>
    <dgm:cxn modelId="{AEF6D3BC-9ECC-4D79-9921-F15EB3E48E8F}" type="presParOf" srcId="{75EF8E03-0F9F-45BB-A5BC-F31BF9AE3178}" destId="{2911A30A-A81B-40B4-AEB0-3E2B03477D44}" srcOrd="3" destOrd="0" presId="urn:microsoft.com/office/officeart/2005/8/layout/hProcess4"/>
    <dgm:cxn modelId="{0FFA64F4-9176-4F15-BC5C-75BD22BCE740}" type="presParOf" srcId="{75EF8E03-0F9F-45BB-A5BC-F31BF9AE3178}" destId="{05E21753-34F1-47A1-97CE-142934B19A9A}"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03BA17-134C-45C6-A10E-A34638F02901}" type="doc">
      <dgm:prSet loTypeId="urn:microsoft.com/office/officeart/2008/layout/LinedList" loCatId="list" qsTypeId="urn:microsoft.com/office/officeart/2005/8/quickstyle/simple1#8" qsCatId="simple" csTypeId="urn:microsoft.com/office/officeart/2005/8/colors/accent1_2#2" csCatId="accent1" phldr="1"/>
      <dgm:spPr/>
      <dgm:t>
        <a:bodyPr/>
        <a:lstStyle/>
        <a:p>
          <a:endParaRPr lang="en-US"/>
        </a:p>
      </dgm:t>
    </dgm:pt>
    <dgm:pt modelId="{5291CA00-5B1F-4C2A-B8EC-E4F7A75A8C4B}">
      <dgm:prSet/>
      <dgm:spPr/>
      <dgm:t>
        <a:bodyPr/>
        <a:lstStyle/>
        <a:p>
          <a:r>
            <a:rPr lang="en-US" b="1" dirty="0">
              <a:solidFill>
                <a:schemeClr val="tx1"/>
              </a:solidFill>
              <a:latin typeface="Microsoft PhagsPa" panose="020B0502040204020203" pitchFamily="34" charset="0"/>
            </a:rPr>
            <a:t>SEN Support</a:t>
          </a:r>
          <a:r>
            <a:rPr lang="en-US" dirty="0">
              <a:solidFill>
                <a:schemeClr val="tx1"/>
              </a:solidFill>
              <a:latin typeface="Trade Gothic Next Light"/>
            </a:rPr>
            <a:t>​</a:t>
          </a:r>
        </a:p>
      </dgm:t>
    </dgm:pt>
    <dgm:pt modelId="{E0AE3B8E-8042-4EDA-8815-7B341F0E1FDB}" type="parTrans" cxnId="{10B6A8CC-97C6-45D2-813E-16BC4742DCF1}">
      <dgm:prSet/>
      <dgm:spPr/>
      <dgm:t>
        <a:bodyPr/>
        <a:lstStyle/>
        <a:p>
          <a:endParaRPr lang="en-US"/>
        </a:p>
      </dgm:t>
    </dgm:pt>
    <dgm:pt modelId="{06ACA88A-29F2-4293-82D3-89E79F3D5858}" type="sibTrans" cxnId="{10B6A8CC-97C6-45D2-813E-16BC4742DCF1}">
      <dgm:prSet/>
      <dgm:spPr/>
      <dgm:t>
        <a:bodyPr/>
        <a:lstStyle/>
        <a:p>
          <a:endParaRPr lang="en-US"/>
        </a:p>
      </dgm:t>
    </dgm:pt>
    <dgm:pt modelId="{362D994C-3F48-45A6-BCC6-E5E6A380C065}">
      <dgm:prSet custT="1"/>
      <dgm:spPr/>
      <dgm:t>
        <a:bodyPr/>
        <a:lstStyle/>
        <a:p>
          <a:r>
            <a:rPr lang="en-US" sz="1600" b="0" dirty="0">
              <a:solidFill>
                <a:schemeClr val="tx1"/>
              </a:solidFill>
              <a:latin typeface="Microsoft PhagsPa" panose="020B0502040204020203" pitchFamily="34" charset="0"/>
            </a:rPr>
            <a:t>Children</a:t>
          </a:r>
          <a:r>
            <a:rPr lang="en-US" sz="1600" dirty="0">
              <a:solidFill>
                <a:schemeClr val="tx1"/>
              </a:solidFill>
              <a:latin typeface="Microsoft PhagsPa" panose="020B0502040204020203" pitchFamily="34" charset="0"/>
            </a:rPr>
            <a:t> with SEN Support have support that is ‘additional to or different from’ that provided as part of the schools’ universal provision. The class teacher and SENCO may also receive advice or support from outside specialists.</a:t>
          </a:r>
          <a:endParaRPr lang="en-US" sz="1600" dirty="0">
            <a:solidFill>
              <a:schemeClr val="tx1"/>
            </a:solidFill>
            <a:latin typeface="Trade Gothic Next Light"/>
          </a:endParaRPr>
        </a:p>
      </dgm:t>
    </dgm:pt>
    <dgm:pt modelId="{67DCA893-5967-4232-812C-455AD84C2868}" type="parTrans" cxnId="{071EF24F-71B1-4987-BC6E-21A3AEF6D599}">
      <dgm:prSet/>
      <dgm:spPr/>
      <dgm:t>
        <a:bodyPr/>
        <a:lstStyle/>
        <a:p>
          <a:endParaRPr lang="en-US"/>
        </a:p>
      </dgm:t>
    </dgm:pt>
    <dgm:pt modelId="{41D5E617-DE24-444E-9539-76AFEA312F53}" type="sibTrans" cxnId="{071EF24F-71B1-4987-BC6E-21A3AEF6D599}">
      <dgm:prSet/>
      <dgm:spPr/>
      <dgm:t>
        <a:bodyPr/>
        <a:lstStyle/>
        <a:p>
          <a:endParaRPr lang="en-US"/>
        </a:p>
      </dgm:t>
    </dgm:pt>
    <dgm:pt modelId="{0665170F-1560-4560-A97E-013F3E22A064}">
      <dgm:prSet custT="1"/>
      <dgm:spPr/>
      <dgm:t>
        <a:bodyPr/>
        <a:lstStyle/>
        <a:p>
          <a:r>
            <a:rPr lang="en-US" sz="1600" dirty="0">
              <a:solidFill>
                <a:schemeClr val="tx1"/>
              </a:solidFill>
              <a:latin typeface="Microsoft PhagsPa" panose="020B0502040204020203" pitchFamily="34" charset="0"/>
            </a:rPr>
            <a:t>Occasionally, after reflecting on the child's progress, a child may be removed from the SEN register if deemed appropriate. This decision is made in consultation with parents and carers.</a:t>
          </a:r>
        </a:p>
      </dgm:t>
    </dgm:pt>
    <dgm:pt modelId="{CDC0E9A3-044D-4608-B461-D571381A388B}" type="parTrans" cxnId="{FE3BE5EC-11FC-4F93-A777-AAD22A31719B}">
      <dgm:prSet/>
      <dgm:spPr/>
      <dgm:t>
        <a:bodyPr/>
        <a:lstStyle/>
        <a:p>
          <a:endParaRPr lang="en-US"/>
        </a:p>
      </dgm:t>
    </dgm:pt>
    <dgm:pt modelId="{412B2FE4-E59A-41EC-B4BA-BF05AE7F95D0}" type="sibTrans" cxnId="{FE3BE5EC-11FC-4F93-A777-AAD22A31719B}">
      <dgm:prSet/>
      <dgm:spPr/>
      <dgm:t>
        <a:bodyPr/>
        <a:lstStyle/>
        <a:p>
          <a:endParaRPr lang="en-US"/>
        </a:p>
      </dgm:t>
    </dgm:pt>
    <dgm:pt modelId="{C852D938-42DB-4CFE-9797-66F068FEA1A4}">
      <dgm:prSet/>
      <dgm:spPr/>
      <dgm:t>
        <a:bodyPr/>
        <a:lstStyle/>
        <a:p>
          <a:r>
            <a:rPr lang="en-US" b="1" dirty="0">
              <a:solidFill>
                <a:schemeClr val="tx1"/>
              </a:solidFill>
              <a:latin typeface="Microsoft PhagsPa" panose="020B0502040204020203" pitchFamily="34" charset="0"/>
            </a:rPr>
            <a:t>Education, Health and Care Plans</a:t>
          </a:r>
          <a:endParaRPr lang="en-US" dirty="0">
            <a:solidFill>
              <a:schemeClr val="tx1"/>
            </a:solidFill>
            <a:latin typeface="Microsoft PhagsPa" panose="020B0502040204020203" pitchFamily="34" charset="0"/>
          </a:endParaRPr>
        </a:p>
      </dgm:t>
    </dgm:pt>
    <dgm:pt modelId="{C187F03B-EA07-4EB0-91D2-A7BC3A8CE021}" type="parTrans" cxnId="{AE6739E0-B310-427D-BCF3-3EABC7605CD0}">
      <dgm:prSet/>
      <dgm:spPr/>
      <dgm:t>
        <a:bodyPr/>
        <a:lstStyle/>
        <a:p>
          <a:endParaRPr lang="en-US"/>
        </a:p>
      </dgm:t>
    </dgm:pt>
    <dgm:pt modelId="{993C9FE3-16D5-45F8-B40D-D382EBE1B79C}" type="sibTrans" cxnId="{AE6739E0-B310-427D-BCF3-3EABC7605CD0}">
      <dgm:prSet/>
      <dgm:spPr/>
      <dgm:t>
        <a:bodyPr/>
        <a:lstStyle/>
        <a:p>
          <a:endParaRPr lang="en-US"/>
        </a:p>
      </dgm:t>
    </dgm:pt>
    <dgm:pt modelId="{188A8E16-F86F-42B2-8902-6D15E2CD7CE6}">
      <dgm:prSet custT="1"/>
      <dgm:spPr/>
      <dgm:t>
        <a:bodyPr/>
        <a:lstStyle/>
        <a:p>
          <a:pPr rtl="0"/>
          <a:r>
            <a:rPr lang="en-US" sz="1600" dirty="0">
              <a:solidFill>
                <a:schemeClr val="tx1"/>
              </a:solidFill>
              <a:latin typeface="Microsoft PhagsPa" panose="020B0502040204020203" pitchFamily="34" charset="0"/>
            </a:rPr>
            <a:t>An EHCP is a legal document that outlines the child's specific needs and the additional support they should receive. For more information, please visit the Greenwich Local Offer: Special Educational Needs and Disabilities (SEND) Local Offer | Greenwich Community Directory.</a:t>
          </a:r>
          <a:endParaRPr lang="en-US" sz="1600" dirty="0">
            <a:solidFill>
              <a:schemeClr val="tx1"/>
            </a:solidFill>
            <a:latin typeface="Microsoft PhagsPa" panose="020B0502040204020203" pitchFamily="34" charset="0"/>
            <a:hlinkClick xmlns:r="http://schemas.openxmlformats.org/officeDocument/2006/relationships" r:id="" action="ppaction://noaction">
              <a:extLst>
                <a:ext uri="{A12FA001-AC4F-418D-AE19-62706E023703}">
                  <ahyp:hlinkClr xmlns:ahyp="http://schemas.microsoft.com/office/drawing/2018/hyperlinkcolor" val="tx"/>
                </a:ext>
              </a:extLst>
            </a:hlinkClick>
          </a:endParaRPr>
        </a:p>
      </dgm:t>
    </dgm:pt>
    <dgm:pt modelId="{9CED479A-157B-4AA2-B33E-72809D24B556}" type="parTrans" cxnId="{3DEA620D-D28A-4083-BF60-2C5332736DA4}">
      <dgm:prSet/>
      <dgm:spPr/>
      <dgm:t>
        <a:bodyPr/>
        <a:lstStyle/>
        <a:p>
          <a:endParaRPr lang="en-US"/>
        </a:p>
      </dgm:t>
    </dgm:pt>
    <dgm:pt modelId="{2E2BB8E6-F475-4B60-8429-54D090AB713F}" type="sibTrans" cxnId="{3DEA620D-D28A-4083-BF60-2C5332736DA4}">
      <dgm:prSet/>
      <dgm:spPr/>
      <dgm:t>
        <a:bodyPr/>
        <a:lstStyle/>
        <a:p>
          <a:endParaRPr lang="en-US"/>
        </a:p>
      </dgm:t>
    </dgm:pt>
    <dgm:pt modelId="{D91B3099-C9F3-4B6E-9CB4-5A19F929592E}">
      <dgm:prSet custT="1"/>
      <dgm:spPr/>
      <dgm:t>
        <a:bodyPr/>
        <a:lstStyle/>
        <a:p>
          <a:r>
            <a:rPr lang="en-US" sz="1600" dirty="0">
              <a:solidFill>
                <a:schemeClr val="tx1"/>
              </a:solidFill>
              <a:latin typeface="Microsoft PhagsPa" panose="020B0502040204020203" pitchFamily="34" charset="0"/>
            </a:rPr>
            <a:t>Teachers will meet with parents and carers throughout the year to celebrate their achievements and look closely at how we can improve the provision and what strategies are needed to meet the child’s outcomes.</a:t>
          </a:r>
        </a:p>
      </dgm:t>
    </dgm:pt>
    <dgm:pt modelId="{03003993-7324-4D33-A18E-42CE4726D4D1}" type="parTrans" cxnId="{CA737502-5976-47D1-88D7-8F2FEE71D868}">
      <dgm:prSet/>
      <dgm:spPr/>
      <dgm:t>
        <a:bodyPr/>
        <a:lstStyle/>
        <a:p>
          <a:endParaRPr lang="en-US"/>
        </a:p>
      </dgm:t>
    </dgm:pt>
    <dgm:pt modelId="{8681CEE1-F76B-45FF-9806-48CA3AD12B21}" type="sibTrans" cxnId="{CA737502-5976-47D1-88D7-8F2FEE71D868}">
      <dgm:prSet/>
      <dgm:spPr/>
      <dgm:t>
        <a:bodyPr/>
        <a:lstStyle/>
        <a:p>
          <a:endParaRPr lang="en-US"/>
        </a:p>
      </dgm:t>
    </dgm:pt>
    <dgm:pt modelId="{DFC7F69C-9AA4-4944-B05C-1EF9981DA2D1}" type="pres">
      <dgm:prSet presAssocID="{C703BA17-134C-45C6-A10E-A34638F02901}" presName="vert0" presStyleCnt="0">
        <dgm:presLayoutVars>
          <dgm:dir/>
          <dgm:animOne val="branch"/>
          <dgm:animLvl val="lvl"/>
        </dgm:presLayoutVars>
      </dgm:prSet>
      <dgm:spPr/>
    </dgm:pt>
    <dgm:pt modelId="{1EDB4770-7735-4E80-863E-8B1261A444AF}" type="pres">
      <dgm:prSet presAssocID="{5291CA00-5B1F-4C2A-B8EC-E4F7A75A8C4B}" presName="thickLine" presStyleLbl="alignNode1" presStyleIdx="0" presStyleCnt="2"/>
      <dgm:spPr/>
    </dgm:pt>
    <dgm:pt modelId="{FCE4BC8C-E411-4FB3-A867-741EC4E11EA8}" type="pres">
      <dgm:prSet presAssocID="{5291CA00-5B1F-4C2A-B8EC-E4F7A75A8C4B}" presName="horz1" presStyleCnt="0"/>
      <dgm:spPr/>
    </dgm:pt>
    <dgm:pt modelId="{95743398-2249-44A7-80A5-EE8B73DEAD28}" type="pres">
      <dgm:prSet presAssocID="{5291CA00-5B1F-4C2A-B8EC-E4F7A75A8C4B}" presName="tx1" presStyleLbl="revTx" presStyleIdx="0" presStyleCnt="6"/>
      <dgm:spPr/>
    </dgm:pt>
    <dgm:pt modelId="{B7716C48-A5DF-4C23-97BD-F596684E4637}" type="pres">
      <dgm:prSet presAssocID="{5291CA00-5B1F-4C2A-B8EC-E4F7A75A8C4B}" presName="vert1" presStyleCnt="0"/>
      <dgm:spPr/>
    </dgm:pt>
    <dgm:pt modelId="{AB7DFDAD-80F1-4786-8667-CA95A02E8AC4}" type="pres">
      <dgm:prSet presAssocID="{362D994C-3F48-45A6-BCC6-E5E6A380C065}" presName="vertSpace2a" presStyleCnt="0"/>
      <dgm:spPr/>
    </dgm:pt>
    <dgm:pt modelId="{8D26B4FA-1155-468A-B323-CE4766F1205E}" type="pres">
      <dgm:prSet presAssocID="{362D994C-3F48-45A6-BCC6-E5E6A380C065}" presName="horz2" presStyleCnt="0"/>
      <dgm:spPr/>
    </dgm:pt>
    <dgm:pt modelId="{C3B4E001-4006-4186-A214-372445907586}" type="pres">
      <dgm:prSet presAssocID="{362D994C-3F48-45A6-BCC6-E5E6A380C065}" presName="horzSpace2" presStyleCnt="0"/>
      <dgm:spPr/>
    </dgm:pt>
    <dgm:pt modelId="{DA9639E6-F926-4A6C-839B-D5E88A44A089}" type="pres">
      <dgm:prSet presAssocID="{362D994C-3F48-45A6-BCC6-E5E6A380C065}" presName="tx2" presStyleLbl="revTx" presStyleIdx="1" presStyleCnt="6" custScaleX="97251"/>
      <dgm:spPr/>
    </dgm:pt>
    <dgm:pt modelId="{65C9129D-7C07-43F0-8E3B-B98132D4DFA8}" type="pres">
      <dgm:prSet presAssocID="{362D994C-3F48-45A6-BCC6-E5E6A380C065}" presName="vert2" presStyleCnt="0"/>
      <dgm:spPr/>
    </dgm:pt>
    <dgm:pt modelId="{D52FDA45-EB56-4AB6-BD3A-CAAC112EE7F0}" type="pres">
      <dgm:prSet presAssocID="{362D994C-3F48-45A6-BCC6-E5E6A380C065}" presName="thinLine2b" presStyleLbl="callout" presStyleIdx="0" presStyleCnt="4"/>
      <dgm:spPr/>
    </dgm:pt>
    <dgm:pt modelId="{C5015880-1510-4655-BEEB-135276737D63}" type="pres">
      <dgm:prSet presAssocID="{362D994C-3F48-45A6-BCC6-E5E6A380C065}" presName="vertSpace2b" presStyleCnt="0"/>
      <dgm:spPr/>
    </dgm:pt>
    <dgm:pt modelId="{CBB78CA3-715A-4C3D-B38D-BB5A967DEC55}" type="pres">
      <dgm:prSet presAssocID="{0665170F-1560-4560-A97E-013F3E22A064}" presName="horz2" presStyleCnt="0"/>
      <dgm:spPr/>
    </dgm:pt>
    <dgm:pt modelId="{3F93B963-0600-42C4-9B93-EE985A022D8D}" type="pres">
      <dgm:prSet presAssocID="{0665170F-1560-4560-A97E-013F3E22A064}" presName="horzSpace2" presStyleCnt="0"/>
      <dgm:spPr/>
    </dgm:pt>
    <dgm:pt modelId="{9346A7EA-4692-4CB2-B495-10DA9EFE4A2E}" type="pres">
      <dgm:prSet presAssocID="{0665170F-1560-4560-A97E-013F3E22A064}" presName="tx2" presStyleLbl="revTx" presStyleIdx="2" presStyleCnt="6"/>
      <dgm:spPr/>
    </dgm:pt>
    <dgm:pt modelId="{E99880DE-B0DC-4978-BF8A-1FFD963AB49C}" type="pres">
      <dgm:prSet presAssocID="{0665170F-1560-4560-A97E-013F3E22A064}" presName="vert2" presStyleCnt="0"/>
      <dgm:spPr/>
    </dgm:pt>
    <dgm:pt modelId="{7D8D4F4C-3EB9-4A6F-94FB-A4AFBA03BF25}" type="pres">
      <dgm:prSet presAssocID="{0665170F-1560-4560-A97E-013F3E22A064}" presName="thinLine2b" presStyleLbl="callout" presStyleIdx="1" presStyleCnt="4"/>
      <dgm:spPr/>
    </dgm:pt>
    <dgm:pt modelId="{83C8ACE8-07A7-4685-9BF8-D6C795874D7B}" type="pres">
      <dgm:prSet presAssocID="{0665170F-1560-4560-A97E-013F3E22A064}" presName="vertSpace2b" presStyleCnt="0"/>
      <dgm:spPr/>
    </dgm:pt>
    <dgm:pt modelId="{13DF7106-AE6B-4DB5-ACCF-A1A29F908190}" type="pres">
      <dgm:prSet presAssocID="{C852D938-42DB-4CFE-9797-66F068FEA1A4}" presName="thickLine" presStyleLbl="alignNode1" presStyleIdx="1" presStyleCnt="2"/>
      <dgm:spPr/>
    </dgm:pt>
    <dgm:pt modelId="{1077A680-B325-4EDB-AA89-5F353BBAE213}" type="pres">
      <dgm:prSet presAssocID="{C852D938-42DB-4CFE-9797-66F068FEA1A4}" presName="horz1" presStyleCnt="0"/>
      <dgm:spPr/>
    </dgm:pt>
    <dgm:pt modelId="{F61A4ADB-202D-4A06-8017-3ADCA8A33FCF}" type="pres">
      <dgm:prSet presAssocID="{C852D938-42DB-4CFE-9797-66F068FEA1A4}" presName="tx1" presStyleLbl="revTx" presStyleIdx="3" presStyleCnt="6" custLinFactNeighborX="-1284" custLinFactNeighborY="5114"/>
      <dgm:spPr/>
    </dgm:pt>
    <dgm:pt modelId="{F6344B41-D3F0-4303-99B3-2160E0E3E9D9}" type="pres">
      <dgm:prSet presAssocID="{C852D938-42DB-4CFE-9797-66F068FEA1A4}" presName="vert1" presStyleCnt="0"/>
      <dgm:spPr/>
    </dgm:pt>
    <dgm:pt modelId="{F24E5292-A759-4C83-85D1-A4108A092416}" type="pres">
      <dgm:prSet presAssocID="{188A8E16-F86F-42B2-8902-6D15E2CD7CE6}" presName="vertSpace2a" presStyleCnt="0"/>
      <dgm:spPr/>
    </dgm:pt>
    <dgm:pt modelId="{376899AD-76D3-4251-8135-80289947EEA8}" type="pres">
      <dgm:prSet presAssocID="{188A8E16-F86F-42B2-8902-6D15E2CD7CE6}" presName="horz2" presStyleCnt="0"/>
      <dgm:spPr/>
    </dgm:pt>
    <dgm:pt modelId="{DAF8EE67-5F71-4C38-96C6-8699868169E6}" type="pres">
      <dgm:prSet presAssocID="{188A8E16-F86F-42B2-8902-6D15E2CD7CE6}" presName="horzSpace2" presStyleCnt="0"/>
      <dgm:spPr/>
    </dgm:pt>
    <dgm:pt modelId="{F7B3172F-6899-461C-AC79-0FB10D9A56B0}" type="pres">
      <dgm:prSet presAssocID="{188A8E16-F86F-42B2-8902-6D15E2CD7CE6}" presName="tx2" presStyleLbl="revTx" presStyleIdx="4" presStyleCnt="6"/>
      <dgm:spPr/>
    </dgm:pt>
    <dgm:pt modelId="{F9C65498-9852-4AA1-81E8-A4D330D9A8E9}" type="pres">
      <dgm:prSet presAssocID="{188A8E16-F86F-42B2-8902-6D15E2CD7CE6}" presName="vert2" presStyleCnt="0"/>
      <dgm:spPr/>
    </dgm:pt>
    <dgm:pt modelId="{FD300563-3F0D-4FEC-BCFD-C4DAF007EDCE}" type="pres">
      <dgm:prSet presAssocID="{188A8E16-F86F-42B2-8902-6D15E2CD7CE6}" presName="thinLine2b" presStyleLbl="callout" presStyleIdx="2" presStyleCnt="4"/>
      <dgm:spPr/>
    </dgm:pt>
    <dgm:pt modelId="{CAB53E32-5C24-4741-98AB-546C713EB04F}" type="pres">
      <dgm:prSet presAssocID="{188A8E16-F86F-42B2-8902-6D15E2CD7CE6}" presName="vertSpace2b" presStyleCnt="0"/>
      <dgm:spPr/>
    </dgm:pt>
    <dgm:pt modelId="{37799955-8E43-4E40-9A87-EA459F15383F}" type="pres">
      <dgm:prSet presAssocID="{D91B3099-C9F3-4B6E-9CB4-5A19F929592E}" presName="horz2" presStyleCnt="0"/>
      <dgm:spPr/>
    </dgm:pt>
    <dgm:pt modelId="{9931D7D2-B609-4BB6-B70F-9ADEBE763BF3}" type="pres">
      <dgm:prSet presAssocID="{D91B3099-C9F3-4B6E-9CB4-5A19F929592E}" presName="horzSpace2" presStyleCnt="0"/>
      <dgm:spPr/>
    </dgm:pt>
    <dgm:pt modelId="{1D72E872-3FB4-4C83-9098-79F81CB5B651}" type="pres">
      <dgm:prSet presAssocID="{D91B3099-C9F3-4B6E-9CB4-5A19F929592E}" presName="tx2" presStyleLbl="revTx" presStyleIdx="5" presStyleCnt="6"/>
      <dgm:spPr/>
    </dgm:pt>
    <dgm:pt modelId="{F472E39B-16F1-4F0C-A210-688432E93305}" type="pres">
      <dgm:prSet presAssocID="{D91B3099-C9F3-4B6E-9CB4-5A19F929592E}" presName="vert2" presStyleCnt="0"/>
      <dgm:spPr/>
    </dgm:pt>
    <dgm:pt modelId="{D2854BE8-A178-44A3-B7CB-518A2A94B09C}" type="pres">
      <dgm:prSet presAssocID="{D91B3099-C9F3-4B6E-9CB4-5A19F929592E}" presName="thinLine2b" presStyleLbl="callout" presStyleIdx="3" presStyleCnt="4"/>
      <dgm:spPr/>
    </dgm:pt>
    <dgm:pt modelId="{1634BE11-F8E8-4F08-AD16-5407A6AA39CF}" type="pres">
      <dgm:prSet presAssocID="{D91B3099-C9F3-4B6E-9CB4-5A19F929592E}" presName="vertSpace2b" presStyleCnt="0"/>
      <dgm:spPr/>
    </dgm:pt>
  </dgm:ptLst>
  <dgm:cxnLst>
    <dgm:cxn modelId="{CA737502-5976-47D1-88D7-8F2FEE71D868}" srcId="{C852D938-42DB-4CFE-9797-66F068FEA1A4}" destId="{D91B3099-C9F3-4B6E-9CB4-5A19F929592E}" srcOrd="1" destOrd="0" parTransId="{03003993-7324-4D33-A18E-42CE4726D4D1}" sibTransId="{8681CEE1-F76B-45FF-9806-48CA3AD12B21}"/>
    <dgm:cxn modelId="{3DEA620D-D28A-4083-BF60-2C5332736DA4}" srcId="{C852D938-42DB-4CFE-9797-66F068FEA1A4}" destId="{188A8E16-F86F-42B2-8902-6D15E2CD7CE6}" srcOrd="0" destOrd="0" parTransId="{9CED479A-157B-4AA2-B33E-72809D24B556}" sibTransId="{2E2BB8E6-F475-4B60-8429-54D090AB713F}"/>
    <dgm:cxn modelId="{3A3FC224-C9C9-4B8E-8EFB-A906ACD5C5A9}" type="presOf" srcId="{C703BA17-134C-45C6-A10E-A34638F02901}" destId="{DFC7F69C-9AA4-4944-B05C-1EF9981DA2D1}" srcOrd="0" destOrd="0" presId="urn:microsoft.com/office/officeart/2008/layout/LinedList"/>
    <dgm:cxn modelId="{541A9D26-8167-483E-B46C-473D9178DF2B}" type="presOf" srcId="{0665170F-1560-4560-A97E-013F3E22A064}" destId="{9346A7EA-4692-4CB2-B495-10DA9EFE4A2E}" srcOrd="0" destOrd="0" presId="urn:microsoft.com/office/officeart/2008/layout/LinedList"/>
    <dgm:cxn modelId="{7B00A235-8D1B-44AC-8C1C-9F83346D4E87}" type="presOf" srcId="{D91B3099-C9F3-4B6E-9CB4-5A19F929592E}" destId="{1D72E872-3FB4-4C83-9098-79F81CB5B651}" srcOrd="0" destOrd="0" presId="urn:microsoft.com/office/officeart/2008/layout/LinedList"/>
    <dgm:cxn modelId="{071EF24F-71B1-4987-BC6E-21A3AEF6D599}" srcId="{5291CA00-5B1F-4C2A-B8EC-E4F7A75A8C4B}" destId="{362D994C-3F48-45A6-BCC6-E5E6A380C065}" srcOrd="0" destOrd="0" parTransId="{67DCA893-5967-4232-812C-455AD84C2868}" sibTransId="{41D5E617-DE24-444E-9539-76AFEA312F53}"/>
    <dgm:cxn modelId="{DCF4609C-6572-4104-94C3-C6F4E356C049}" type="presOf" srcId="{5291CA00-5B1F-4C2A-B8EC-E4F7A75A8C4B}" destId="{95743398-2249-44A7-80A5-EE8B73DEAD28}" srcOrd="0" destOrd="0" presId="urn:microsoft.com/office/officeart/2008/layout/LinedList"/>
    <dgm:cxn modelId="{10B6A8CC-97C6-45D2-813E-16BC4742DCF1}" srcId="{C703BA17-134C-45C6-A10E-A34638F02901}" destId="{5291CA00-5B1F-4C2A-B8EC-E4F7A75A8C4B}" srcOrd="0" destOrd="0" parTransId="{E0AE3B8E-8042-4EDA-8815-7B341F0E1FDB}" sibTransId="{06ACA88A-29F2-4293-82D3-89E79F3D5858}"/>
    <dgm:cxn modelId="{26A1C8DF-3E7B-47D7-A7B2-8A5B01BC0F76}" type="presOf" srcId="{362D994C-3F48-45A6-BCC6-E5E6A380C065}" destId="{DA9639E6-F926-4A6C-839B-D5E88A44A089}" srcOrd="0" destOrd="0" presId="urn:microsoft.com/office/officeart/2008/layout/LinedList"/>
    <dgm:cxn modelId="{AE6739E0-B310-427D-BCF3-3EABC7605CD0}" srcId="{C703BA17-134C-45C6-A10E-A34638F02901}" destId="{C852D938-42DB-4CFE-9797-66F068FEA1A4}" srcOrd="1" destOrd="0" parTransId="{C187F03B-EA07-4EB0-91D2-A7BC3A8CE021}" sibTransId="{993C9FE3-16D5-45F8-B40D-D382EBE1B79C}"/>
    <dgm:cxn modelId="{2E8778E4-3433-4130-ACCB-3F9A422865D6}" type="presOf" srcId="{188A8E16-F86F-42B2-8902-6D15E2CD7CE6}" destId="{F7B3172F-6899-461C-AC79-0FB10D9A56B0}" srcOrd="0" destOrd="0" presId="urn:microsoft.com/office/officeart/2008/layout/LinedList"/>
    <dgm:cxn modelId="{FE3BE5EC-11FC-4F93-A777-AAD22A31719B}" srcId="{5291CA00-5B1F-4C2A-B8EC-E4F7A75A8C4B}" destId="{0665170F-1560-4560-A97E-013F3E22A064}" srcOrd="1" destOrd="0" parTransId="{CDC0E9A3-044D-4608-B461-D571381A388B}" sibTransId="{412B2FE4-E59A-41EC-B4BA-BF05AE7F95D0}"/>
    <dgm:cxn modelId="{318B2CF6-67E4-4E6E-B76F-A921F5242001}" type="presOf" srcId="{C852D938-42DB-4CFE-9797-66F068FEA1A4}" destId="{F61A4ADB-202D-4A06-8017-3ADCA8A33FCF}" srcOrd="0" destOrd="0" presId="urn:microsoft.com/office/officeart/2008/layout/LinedList"/>
    <dgm:cxn modelId="{36286A56-2A0D-4FC6-8B63-6AB7C721C507}" type="presParOf" srcId="{DFC7F69C-9AA4-4944-B05C-1EF9981DA2D1}" destId="{1EDB4770-7735-4E80-863E-8B1261A444AF}" srcOrd="0" destOrd="0" presId="urn:microsoft.com/office/officeart/2008/layout/LinedList"/>
    <dgm:cxn modelId="{4BBC60DB-E69E-4D01-B345-FB60F2B6FC0D}" type="presParOf" srcId="{DFC7F69C-9AA4-4944-B05C-1EF9981DA2D1}" destId="{FCE4BC8C-E411-4FB3-A867-741EC4E11EA8}" srcOrd="1" destOrd="0" presId="urn:microsoft.com/office/officeart/2008/layout/LinedList"/>
    <dgm:cxn modelId="{449D46CD-847B-4F6A-8A65-93292A859C71}" type="presParOf" srcId="{FCE4BC8C-E411-4FB3-A867-741EC4E11EA8}" destId="{95743398-2249-44A7-80A5-EE8B73DEAD28}" srcOrd="0" destOrd="0" presId="urn:microsoft.com/office/officeart/2008/layout/LinedList"/>
    <dgm:cxn modelId="{7BD926C5-708B-4763-89F4-29EA5CE3010F}" type="presParOf" srcId="{FCE4BC8C-E411-4FB3-A867-741EC4E11EA8}" destId="{B7716C48-A5DF-4C23-97BD-F596684E4637}" srcOrd="1" destOrd="0" presId="urn:microsoft.com/office/officeart/2008/layout/LinedList"/>
    <dgm:cxn modelId="{AD08C93E-0031-40C0-B5D7-C75B898D530B}" type="presParOf" srcId="{B7716C48-A5DF-4C23-97BD-F596684E4637}" destId="{AB7DFDAD-80F1-4786-8667-CA95A02E8AC4}" srcOrd="0" destOrd="0" presId="urn:microsoft.com/office/officeart/2008/layout/LinedList"/>
    <dgm:cxn modelId="{6C098743-B91F-4928-97BC-E8C3BFC94003}" type="presParOf" srcId="{B7716C48-A5DF-4C23-97BD-F596684E4637}" destId="{8D26B4FA-1155-468A-B323-CE4766F1205E}" srcOrd="1" destOrd="0" presId="urn:microsoft.com/office/officeart/2008/layout/LinedList"/>
    <dgm:cxn modelId="{59F77213-3673-4A11-9D71-09749C5D103D}" type="presParOf" srcId="{8D26B4FA-1155-468A-B323-CE4766F1205E}" destId="{C3B4E001-4006-4186-A214-372445907586}" srcOrd="0" destOrd="0" presId="urn:microsoft.com/office/officeart/2008/layout/LinedList"/>
    <dgm:cxn modelId="{AEDD0594-B511-4DBB-BBF6-6677C50CC8F0}" type="presParOf" srcId="{8D26B4FA-1155-468A-B323-CE4766F1205E}" destId="{DA9639E6-F926-4A6C-839B-D5E88A44A089}" srcOrd="1" destOrd="0" presId="urn:microsoft.com/office/officeart/2008/layout/LinedList"/>
    <dgm:cxn modelId="{9C8927B8-5CF9-419D-AB73-7E0380301A54}" type="presParOf" srcId="{8D26B4FA-1155-468A-B323-CE4766F1205E}" destId="{65C9129D-7C07-43F0-8E3B-B98132D4DFA8}" srcOrd="2" destOrd="0" presId="urn:microsoft.com/office/officeart/2008/layout/LinedList"/>
    <dgm:cxn modelId="{F21D1186-D5F3-4B4A-A50F-E9B6463C75BA}" type="presParOf" srcId="{B7716C48-A5DF-4C23-97BD-F596684E4637}" destId="{D52FDA45-EB56-4AB6-BD3A-CAAC112EE7F0}" srcOrd="2" destOrd="0" presId="urn:microsoft.com/office/officeart/2008/layout/LinedList"/>
    <dgm:cxn modelId="{C121C7DB-0438-4F94-BA01-BFA18A31C204}" type="presParOf" srcId="{B7716C48-A5DF-4C23-97BD-F596684E4637}" destId="{C5015880-1510-4655-BEEB-135276737D63}" srcOrd="3" destOrd="0" presId="urn:microsoft.com/office/officeart/2008/layout/LinedList"/>
    <dgm:cxn modelId="{0B706614-BB13-47AA-91B8-64369EAD3370}" type="presParOf" srcId="{B7716C48-A5DF-4C23-97BD-F596684E4637}" destId="{CBB78CA3-715A-4C3D-B38D-BB5A967DEC55}" srcOrd="4" destOrd="0" presId="urn:microsoft.com/office/officeart/2008/layout/LinedList"/>
    <dgm:cxn modelId="{E5F9B239-9A0E-4DEE-BA34-B808AB0A4791}" type="presParOf" srcId="{CBB78CA3-715A-4C3D-B38D-BB5A967DEC55}" destId="{3F93B963-0600-42C4-9B93-EE985A022D8D}" srcOrd="0" destOrd="0" presId="urn:microsoft.com/office/officeart/2008/layout/LinedList"/>
    <dgm:cxn modelId="{BB20BAAB-0E5A-48E7-BEBD-D2ADEA704792}" type="presParOf" srcId="{CBB78CA3-715A-4C3D-B38D-BB5A967DEC55}" destId="{9346A7EA-4692-4CB2-B495-10DA9EFE4A2E}" srcOrd="1" destOrd="0" presId="urn:microsoft.com/office/officeart/2008/layout/LinedList"/>
    <dgm:cxn modelId="{57414C20-50A8-4398-9D62-A63043D29EFB}" type="presParOf" srcId="{CBB78CA3-715A-4C3D-B38D-BB5A967DEC55}" destId="{E99880DE-B0DC-4978-BF8A-1FFD963AB49C}" srcOrd="2" destOrd="0" presId="urn:microsoft.com/office/officeart/2008/layout/LinedList"/>
    <dgm:cxn modelId="{6FCFC73A-FE23-4203-AB75-572E773E2106}" type="presParOf" srcId="{B7716C48-A5DF-4C23-97BD-F596684E4637}" destId="{7D8D4F4C-3EB9-4A6F-94FB-A4AFBA03BF25}" srcOrd="5" destOrd="0" presId="urn:microsoft.com/office/officeart/2008/layout/LinedList"/>
    <dgm:cxn modelId="{2E04B648-41A9-49D3-AB32-08A7CE5BA11F}" type="presParOf" srcId="{B7716C48-A5DF-4C23-97BD-F596684E4637}" destId="{83C8ACE8-07A7-4685-9BF8-D6C795874D7B}" srcOrd="6" destOrd="0" presId="urn:microsoft.com/office/officeart/2008/layout/LinedList"/>
    <dgm:cxn modelId="{BC3398D5-30E7-4060-9AE1-68B7C19FFA10}" type="presParOf" srcId="{DFC7F69C-9AA4-4944-B05C-1EF9981DA2D1}" destId="{13DF7106-AE6B-4DB5-ACCF-A1A29F908190}" srcOrd="2" destOrd="0" presId="urn:microsoft.com/office/officeart/2008/layout/LinedList"/>
    <dgm:cxn modelId="{7B1AA8FD-3567-4322-9D33-9AB9C7B0A487}" type="presParOf" srcId="{DFC7F69C-9AA4-4944-B05C-1EF9981DA2D1}" destId="{1077A680-B325-4EDB-AA89-5F353BBAE213}" srcOrd="3" destOrd="0" presId="urn:microsoft.com/office/officeart/2008/layout/LinedList"/>
    <dgm:cxn modelId="{41D5FD84-7438-4334-9A7E-499CC4783F82}" type="presParOf" srcId="{1077A680-B325-4EDB-AA89-5F353BBAE213}" destId="{F61A4ADB-202D-4A06-8017-3ADCA8A33FCF}" srcOrd="0" destOrd="0" presId="urn:microsoft.com/office/officeart/2008/layout/LinedList"/>
    <dgm:cxn modelId="{90CEEE8B-4DCE-4202-8C1B-681404E2EB68}" type="presParOf" srcId="{1077A680-B325-4EDB-AA89-5F353BBAE213}" destId="{F6344B41-D3F0-4303-99B3-2160E0E3E9D9}" srcOrd="1" destOrd="0" presId="urn:microsoft.com/office/officeart/2008/layout/LinedList"/>
    <dgm:cxn modelId="{0D5DAD2E-948D-48A6-ACBF-32D02ABB285A}" type="presParOf" srcId="{F6344B41-D3F0-4303-99B3-2160E0E3E9D9}" destId="{F24E5292-A759-4C83-85D1-A4108A092416}" srcOrd="0" destOrd="0" presId="urn:microsoft.com/office/officeart/2008/layout/LinedList"/>
    <dgm:cxn modelId="{5A89F514-D749-4901-8D72-91EEC38A77EE}" type="presParOf" srcId="{F6344B41-D3F0-4303-99B3-2160E0E3E9D9}" destId="{376899AD-76D3-4251-8135-80289947EEA8}" srcOrd="1" destOrd="0" presId="urn:microsoft.com/office/officeart/2008/layout/LinedList"/>
    <dgm:cxn modelId="{50209639-F35A-42FF-9D24-4BDEEC872683}" type="presParOf" srcId="{376899AD-76D3-4251-8135-80289947EEA8}" destId="{DAF8EE67-5F71-4C38-96C6-8699868169E6}" srcOrd="0" destOrd="0" presId="urn:microsoft.com/office/officeart/2008/layout/LinedList"/>
    <dgm:cxn modelId="{9D415C87-091D-48D1-9A1C-ADFA2F082FD4}" type="presParOf" srcId="{376899AD-76D3-4251-8135-80289947EEA8}" destId="{F7B3172F-6899-461C-AC79-0FB10D9A56B0}" srcOrd="1" destOrd="0" presId="urn:microsoft.com/office/officeart/2008/layout/LinedList"/>
    <dgm:cxn modelId="{B0AFD4A9-B223-4650-9EC6-E6234A72FE16}" type="presParOf" srcId="{376899AD-76D3-4251-8135-80289947EEA8}" destId="{F9C65498-9852-4AA1-81E8-A4D330D9A8E9}" srcOrd="2" destOrd="0" presId="urn:microsoft.com/office/officeart/2008/layout/LinedList"/>
    <dgm:cxn modelId="{72D07B50-DA72-4F42-B7E6-0766E1FC76AB}" type="presParOf" srcId="{F6344B41-D3F0-4303-99B3-2160E0E3E9D9}" destId="{FD300563-3F0D-4FEC-BCFD-C4DAF007EDCE}" srcOrd="2" destOrd="0" presId="urn:microsoft.com/office/officeart/2008/layout/LinedList"/>
    <dgm:cxn modelId="{81214A60-3C40-4A13-9DC5-089181263BAD}" type="presParOf" srcId="{F6344B41-D3F0-4303-99B3-2160E0E3E9D9}" destId="{CAB53E32-5C24-4741-98AB-546C713EB04F}" srcOrd="3" destOrd="0" presId="urn:microsoft.com/office/officeart/2008/layout/LinedList"/>
    <dgm:cxn modelId="{9C3F722F-27CA-4972-9D69-0C3A86995AA2}" type="presParOf" srcId="{F6344B41-D3F0-4303-99B3-2160E0E3E9D9}" destId="{37799955-8E43-4E40-9A87-EA459F15383F}" srcOrd="4" destOrd="0" presId="urn:microsoft.com/office/officeart/2008/layout/LinedList"/>
    <dgm:cxn modelId="{6FE144CA-3C96-4F3D-8014-CF5C0247B786}" type="presParOf" srcId="{37799955-8E43-4E40-9A87-EA459F15383F}" destId="{9931D7D2-B609-4BB6-B70F-9ADEBE763BF3}" srcOrd="0" destOrd="0" presId="urn:microsoft.com/office/officeart/2008/layout/LinedList"/>
    <dgm:cxn modelId="{07442C79-2186-4970-9C47-FF5CCC862326}" type="presParOf" srcId="{37799955-8E43-4E40-9A87-EA459F15383F}" destId="{1D72E872-3FB4-4C83-9098-79F81CB5B651}" srcOrd="1" destOrd="0" presId="urn:microsoft.com/office/officeart/2008/layout/LinedList"/>
    <dgm:cxn modelId="{6170DB67-A143-44B4-9E43-4AE546021D7F}" type="presParOf" srcId="{37799955-8E43-4E40-9A87-EA459F15383F}" destId="{F472E39B-16F1-4F0C-A210-688432E93305}" srcOrd="2" destOrd="0" presId="urn:microsoft.com/office/officeart/2008/layout/LinedList"/>
    <dgm:cxn modelId="{77A94BDB-FD03-4889-B70D-09F716C176AE}" type="presParOf" srcId="{F6344B41-D3F0-4303-99B3-2160E0E3E9D9}" destId="{D2854BE8-A178-44A3-B7CB-518A2A94B09C}" srcOrd="5" destOrd="0" presId="urn:microsoft.com/office/officeart/2008/layout/LinedList"/>
    <dgm:cxn modelId="{1F8B2FBE-2CD5-416B-91E5-6C7FC391906B}" type="presParOf" srcId="{F6344B41-D3F0-4303-99B3-2160E0E3E9D9}" destId="{1634BE11-F8E8-4F08-AD16-5407A6AA39CF}" srcOrd="6"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47082A1-38DB-45AD-8E63-2DD4D5BB6988}" type="doc">
      <dgm:prSet loTypeId="urn:microsoft.com/office/officeart/2018/2/layout/IconCircleList" loCatId="icon" qsTypeId="urn:microsoft.com/office/officeart/2005/8/quickstyle/3d1#5" qsCatId="3D" csTypeId="urn:microsoft.com/office/officeart/2018/5/colors/Iconchunking_coloredtext_colorful1" csCatId="colorful" phldr="1"/>
      <dgm:spPr/>
      <dgm:t>
        <a:bodyPr/>
        <a:lstStyle/>
        <a:p>
          <a:endParaRPr lang="en-US"/>
        </a:p>
      </dgm:t>
    </dgm:pt>
    <dgm:pt modelId="{91DC4624-C8DD-4B5D-8E56-6544B1EA03F7}">
      <dgm:prSet custT="1"/>
      <dgm:spPr/>
      <dgm:t>
        <a:bodyPr/>
        <a:lstStyle/>
        <a:p>
          <a:pPr>
            <a:lnSpc>
              <a:spcPct val="100000"/>
            </a:lnSpc>
          </a:pPr>
          <a:r>
            <a:rPr lang="en-US" sz="1600" dirty="0">
              <a:solidFill>
                <a:schemeClr val="tx1"/>
              </a:solidFill>
              <a:latin typeface="Microsoft PhagsPa" panose="020B0502040204020203" pitchFamily="34" charset="0"/>
            </a:rPr>
            <a:t>We know that parents and carers play a vital role in their child's progress, and we strive to build a strong working relationship.</a:t>
          </a:r>
        </a:p>
      </dgm:t>
    </dgm:pt>
    <dgm:pt modelId="{7265BE0E-5120-44E5-8452-4F4A5E54A312}" type="parTrans" cxnId="{2003AD4F-22E6-4CBB-8300-6D69CE91549E}">
      <dgm:prSet/>
      <dgm:spPr/>
      <dgm:t>
        <a:bodyPr/>
        <a:lstStyle/>
        <a:p>
          <a:endParaRPr lang="en-US" sz="1200"/>
        </a:p>
      </dgm:t>
    </dgm:pt>
    <dgm:pt modelId="{7DFD3410-3026-48D6-AEB2-83AABB822E6A}" type="sibTrans" cxnId="{2003AD4F-22E6-4CBB-8300-6D69CE91549E}">
      <dgm:prSet/>
      <dgm:spPr/>
      <dgm:t>
        <a:bodyPr/>
        <a:lstStyle/>
        <a:p>
          <a:pPr>
            <a:lnSpc>
              <a:spcPct val="100000"/>
            </a:lnSpc>
          </a:pPr>
          <a:endParaRPr lang="en-US" sz="1200"/>
        </a:p>
      </dgm:t>
    </dgm:pt>
    <dgm:pt modelId="{DBC1C7BA-36F0-437C-B7A8-309F96673E46}">
      <dgm:prSet custT="1"/>
      <dgm:spPr/>
      <dgm:t>
        <a:bodyPr/>
        <a:lstStyle/>
        <a:p>
          <a:pPr>
            <a:lnSpc>
              <a:spcPct val="100000"/>
            </a:lnSpc>
          </a:pPr>
          <a:r>
            <a:rPr lang="en-US" sz="1600" dirty="0">
              <a:solidFill>
                <a:schemeClr val="accent1">
                  <a:lumMod val="50000"/>
                </a:schemeClr>
              </a:solidFill>
              <a:latin typeface="Microsoft PhagsPa" panose="020B0502040204020203" pitchFamily="34" charset="0"/>
            </a:rPr>
            <a:t>Parents and caregivers are invited to attend meetings, Annual Reviews, school activities, and events to celebrate and review their child's progress.</a:t>
          </a:r>
        </a:p>
      </dgm:t>
    </dgm:pt>
    <dgm:pt modelId="{3B139E49-6557-41B4-B21F-5BEAC4FDCD9F}" type="parTrans" cxnId="{B27E69BA-0DFC-4419-8E61-31697FA8B462}">
      <dgm:prSet/>
      <dgm:spPr/>
      <dgm:t>
        <a:bodyPr/>
        <a:lstStyle/>
        <a:p>
          <a:endParaRPr lang="en-US" sz="1200"/>
        </a:p>
      </dgm:t>
    </dgm:pt>
    <dgm:pt modelId="{5BBCD996-5C85-4F82-8252-2328DD0B1340}" type="sibTrans" cxnId="{B27E69BA-0DFC-4419-8E61-31697FA8B462}">
      <dgm:prSet/>
      <dgm:spPr/>
      <dgm:t>
        <a:bodyPr/>
        <a:lstStyle/>
        <a:p>
          <a:pPr>
            <a:lnSpc>
              <a:spcPct val="100000"/>
            </a:lnSpc>
          </a:pPr>
          <a:endParaRPr lang="en-US" sz="1200"/>
        </a:p>
      </dgm:t>
    </dgm:pt>
    <dgm:pt modelId="{4B77FA71-6EF0-471A-88E0-219BDC30070A}">
      <dgm:prSet custT="1"/>
      <dgm:spPr/>
      <dgm:t>
        <a:bodyPr/>
        <a:lstStyle/>
        <a:p>
          <a:pPr>
            <a:lnSpc>
              <a:spcPct val="100000"/>
            </a:lnSpc>
          </a:pPr>
          <a:r>
            <a:rPr lang="en-US" sz="1600" dirty="0">
              <a:solidFill>
                <a:schemeClr val="tx1"/>
              </a:solidFill>
              <a:latin typeface="Microsoft PhagsPa" panose="020B0502040204020203" pitchFamily="34" charset="0"/>
            </a:rPr>
            <a:t>Parents and carers should first contact the class teacher about any concerns, and the class teachers will refer the issue to the appropriate support, either internally or externally.</a:t>
          </a:r>
        </a:p>
      </dgm:t>
    </dgm:pt>
    <dgm:pt modelId="{ABFA8D14-F23C-4482-9A7C-F2C9A4BC7359}" type="parTrans" cxnId="{BB3C79B2-8956-4C65-B19F-AC8A9D8625C8}">
      <dgm:prSet/>
      <dgm:spPr/>
      <dgm:t>
        <a:bodyPr/>
        <a:lstStyle/>
        <a:p>
          <a:endParaRPr lang="en-US" sz="1200"/>
        </a:p>
      </dgm:t>
    </dgm:pt>
    <dgm:pt modelId="{73F4518C-47F9-43EE-B2E9-4B3B6D580A33}" type="sibTrans" cxnId="{BB3C79B2-8956-4C65-B19F-AC8A9D8625C8}">
      <dgm:prSet/>
      <dgm:spPr/>
      <dgm:t>
        <a:bodyPr/>
        <a:lstStyle/>
        <a:p>
          <a:pPr>
            <a:lnSpc>
              <a:spcPct val="100000"/>
            </a:lnSpc>
          </a:pPr>
          <a:endParaRPr lang="en-US" sz="1200"/>
        </a:p>
      </dgm:t>
    </dgm:pt>
    <dgm:pt modelId="{8C4B4C8E-DF2C-4261-AFE4-A7A56421DEF2}">
      <dgm:prSet custT="1"/>
      <dgm:spPr/>
      <dgm:t>
        <a:bodyPr/>
        <a:lstStyle/>
        <a:p>
          <a:pPr>
            <a:lnSpc>
              <a:spcPct val="100000"/>
            </a:lnSpc>
          </a:pPr>
          <a:r>
            <a:rPr lang="en-US" sz="1600" dirty="0">
              <a:solidFill>
                <a:schemeClr val="tx1"/>
              </a:solidFill>
              <a:latin typeface="Microsoft PhagsPa" panose="020B0502040204020203" pitchFamily="34" charset="0"/>
            </a:rPr>
            <a:t>Children express their views, thoughts, and feelings through their School Council representative, meetings, annual reviews, and pupil voice.</a:t>
          </a:r>
        </a:p>
      </dgm:t>
    </dgm:pt>
    <dgm:pt modelId="{DB48AD94-8758-4FE0-857F-B4699A0B77D6}" type="parTrans" cxnId="{7368BB0E-6712-4788-A6B8-C11927D0AFC0}">
      <dgm:prSet/>
      <dgm:spPr/>
      <dgm:t>
        <a:bodyPr/>
        <a:lstStyle/>
        <a:p>
          <a:endParaRPr lang="en-US" sz="1200"/>
        </a:p>
      </dgm:t>
    </dgm:pt>
    <dgm:pt modelId="{B4454E25-6C26-4F40-91E3-0CA4BDDEAAD6}" type="sibTrans" cxnId="{7368BB0E-6712-4788-A6B8-C11927D0AFC0}">
      <dgm:prSet/>
      <dgm:spPr/>
      <dgm:t>
        <a:bodyPr/>
        <a:lstStyle/>
        <a:p>
          <a:endParaRPr lang="en-US" sz="1200"/>
        </a:p>
      </dgm:t>
    </dgm:pt>
    <dgm:pt modelId="{CCFC9495-D7CC-46B0-A365-B480618A9206}" type="pres">
      <dgm:prSet presAssocID="{A47082A1-38DB-45AD-8E63-2DD4D5BB6988}" presName="root" presStyleCnt="0">
        <dgm:presLayoutVars>
          <dgm:dir/>
          <dgm:resizeHandles val="exact"/>
        </dgm:presLayoutVars>
      </dgm:prSet>
      <dgm:spPr/>
    </dgm:pt>
    <dgm:pt modelId="{12F344D6-0045-4ED9-8C80-4C05F9FD6A5D}" type="pres">
      <dgm:prSet presAssocID="{A47082A1-38DB-45AD-8E63-2DD4D5BB6988}" presName="container" presStyleCnt="0">
        <dgm:presLayoutVars>
          <dgm:dir/>
          <dgm:resizeHandles val="exact"/>
        </dgm:presLayoutVars>
      </dgm:prSet>
      <dgm:spPr/>
    </dgm:pt>
    <dgm:pt modelId="{BF789487-204C-4FD5-A2BE-B93445B36C13}" type="pres">
      <dgm:prSet presAssocID="{91DC4624-C8DD-4B5D-8E56-6544B1EA03F7}" presName="compNode" presStyleCnt="0"/>
      <dgm:spPr/>
    </dgm:pt>
    <dgm:pt modelId="{7BC2C467-D3BF-44AD-9958-AA22294356A9}" type="pres">
      <dgm:prSet presAssocID="{91DC4624-C8DD-4B5D-8E56-6544B1EA03F7}" presName="iconBgRect" presStyleLbl="bgShp" presStyleIdx="0" presStyleCnt="4"/>
      <dgm:spPr/>
    </dgm:pt>
    <dgm:pt modelId="{15761546-AE2E-4721-88A5-4EA64F6266A9}" type="pres">
      <dgm:prSet presAssocID="{91DC4624-C8DD-4B5D-8E56-6544B1EA03F7}" presName="iconRect" presStyleLbl="node1" presStyleIdx="0" presStyleCnt="4"/>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Woman with kid with solid fill"/>
        </a:ext>
      </dgm:extLst>
    </dgm:pt>
    <dgm:pt modelId="{F99208F6-0B88-4C7F-BF10-7FC4EB968B60}" type="pres">
      <dgm:prSet presAssocID="{91DC4624-C8DD-4B5D-8E56-6544B1EA03F7}" presName="spaceRect" presStyleCnt="0"/>
      <dgm:spPr/>
    </dgm:pt>
    <dgm:pt modelId="{2B9D6B4F-5A6E-4525-9831-837F90B8536F}" type="pres">
      <dgm:prSet presAssocID="{91DC4624-C8DD-4B5D-8E56-6544B1EA03F7}" presName="textRect" presStyleLbl="revTx" presStyleIdx="0" presStyleCnt="4">
        <dgm:presLayoutVars>
          <dgm:chMax val="1"/>
          <dgm:chPref val="1"/>
        </dgm:presLayoutVars>
      </dgm:prSet>
      <dgm:spPr/>
    </dgm:pt>
    <dgm:pt modelId="{6FD0E0A1-73CD-4A1A-BA79-05AABA34C205}" type="pres">
      <dgm:prSet presAssocID="{7DFD3410-3026-48D6-AEB2-83AABB822E6A}" presName="sibTrans" presStyleLbl="sibTrans2D1" presStyleIdx="0" presStyleCnt="0"/>
      <dgm:spPr/>
    </dgm:pt>
    <dgm:pt modelId="{605EF579-A8CB-4B36-9EBC-0F560A45C8C7}" type="pres">
      <dgm:prSet presAssocID="{DBC1C7BA-36F0-437C-B7A8-309F96673E46}" presName="compNode" presStyleCnt="0"/>
      <dgm:spPr/>
    </dgm:pt>
    <dgm:pt modelId="{BA3D43FA-C61F-4C07-931F-35E00D0EF5EF}" type="pres">
      <dgm:prSet presAssocID="{DBC1C7BA-36F0-437C-B7A8-309F96673E46}" presName="iconBgRect" presStyleLbl="bgShp" presStyleIdx="1" presStyleCnt="4"/>
      <dgm:spPr/>
    </dgm:pt>
    <dgm:pt modelId="{1C87AE15-990D-43C2-BB7A-5AD7B95FCFE7}" type="pres">
      <dgm:prSet presAssocID="{DBC1C7BA-36F0-437C-B7A8-309F96673E46}" presName="iconRect" presStyleLbl="node1" presStyleIdx="1"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ard Room"/>
        </a:ext>
      </dgm:extLst>
    </dgm:pt>
    <dgm:pt modelId="{BFDAB576-B179-4E8A-A199-ACFCEC9EB109}" type="pres">
      <dgm:prSet presAssocID="{DBC1C7BA-36F0-437C-B7A8-309F96673E46}" presName="spaceRect" presStyleCnt="0"/>
      <dgm:spPr/>
    </dgm:pt>
    <dgm:pt modelId="{EA3637FA-4ECB-45CB-A6CA-F77CFEABA13F}" type="pres">
      <dgm:prSet presAssocID="{DBC1C7BA-36F0-437C-B7A8-309F96673E46}" presName="textRect" presStyleLbl="revTx" presStyleIdx="1" presStyleCnt="4">
        <dgm:presLayoutVars>
          <dgm:chMax val="1"/>
          <dgm:chPref val="1"/>
        </dgm:presLayoutVars>
      </dgm:prSet>
      <dgm:spPr/>
    </dgm:pt>
    <dgm:pt modelId="{13362280-C85C-4DA0-BADD-31C96AE6321F}" type="pres">
      <dgm:prSet presAssocID="{5BBCD996-5C85-4F82-8252-2328DD0B1340}" presName="sibTrans" presStyleLbl="sibTrans2D1" presStyleIdx="0" presStyleCnt="0"/>
      <dgm:spPr/>
    </dgm:pt>
    <dgm:pt modelId="{7762C201-5944-4C10-BE58-5027980527EB}" type="pres">
      <dgm:prSet presAssocID="{4B77FA71-6EF0-471A-88E0-219BDC30070A}" presName="compNode" presStyleCnt="0"/>
      <dgm:spPr/>
    </dgm:pt>
    <dgm:pt modelId="{DC69B9AC-873E-4EF6-AB07-9AEC35813DD8}" type="pres">
      <dgm:prSet presAssocID="{4B77FA71-6EF0-471A-88E0-219BDC30070A}" presName="iconBgRect" presStyleLbl="bgShp" presStyleIdx="2" presStyleCnt="4"/>
      <dgm:spPr/>
    </dgm:pt>
    <dgm:pt modelId="{8A0F65D4-C836-44B3-B1FE-D15855FDCD87}" type="pres">
      <dgm:prSet presAssocID="{4B77FA71-6EF0-471A-88E0-219BDC30070A}" presName="iconRect" presStyleLbl="node1" presStyleIdx="2"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lassroom"/>
        </a:ext>
      </dgm:extLst>
    </dgm:pt>
    <dgm:pt modelId="{D8082CE2-DFB4-420C-A671-0D13CAE12872}" type="pres">
      <dgm:prSet presAssocID="{4B77FA71-6EF0-471A-88E0-219BDC30070A}" presName="spaceRect" presStyleCnt="0"/>
      <dgm:spPr/>
    </dgm:pt>
    <dgm:pt modelId="{5EBA568D-5B1A-4453-AB2D-F54F7961AD7D}" type="pres">
      <dgm:prSet presAssocID="{4B77FA71-6EF0-471A-88E0-219BDC30070A}" presName="textRect" presStyleLbl="revTx" presStyleIdx="2" presStyleCnt="4">
        <dgm:presLayoutVars>
          <dgm:chMax val="1"/>
          <dgm:chPref val="1"/>
        </dgm:presLayoutVars>
      </dgm:prSet>
      <dgm:spPr/>
    </dgm:pt>
    <dgm:pt modelId="{631C6C04-2591-415C-936F-7632E56A7DB8}" type="pres">
      <dgm:prSet presAssocID="{73F4518C-47F9-43EE-B2E9-4B3B6D580A33}" presName="sibTrans" presStyleLbl="sibTrans2D1" presStyleIdx="0" presStyleCnt="0"/>
      <dgm:spPr/>
    </dgm:pt>
    <dgm:pt modelId="{6F5F6153-CABE-478B-A681-48D271C593B1}" type="pres">
      <dgm:prSet presAssocID="{8C4B4C8E-DF2C-4261-AFE4-A7A56421DEF2}" presName="compNode" presStyleCnt="0"/>
      <dgm:spPr/>
    </dgm:pt>
    <dgm:pt modelId="{F6301412-C768-4BCD-8E1E-BAF5F399CF6D}" type="pres">
      <dgm:prSet presAssocID="{8C4B4C8E-DF2C-4261-AFE4-A7A56421DEF2}" presName="iconBgRect" presStyleLbl="bgShp" presStyleIdx="3" presStyleCnt="4"/>
      <dgm:spPr/>
    </dgm:pt>
    <dgm:pt modelId="{B5CB6B0E-9A49-4AA7-9D2E-C22CBA112BBE}" type="pres">
      <dgm:prSet presAssocID="{8C4B4C8E-DF2C-4261-AFE4-A7A56421DEF2}" presName="iconRect" presStyleLbl="node1" presStyleIdx="3"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at Bubble"/>
        </a:ext>
      </dgm:extLst>
    </dgm:pt>
    <dgm:pt modelId="{2389010F-788D-43FA-8ED5-B436BE1D58EA}" type="pres">
      <dgm:prSet presAssocID="{8C4B4C8E-DF2C-4261-AFE4-A7A56421DEF2}" presName="spaceRect" presStyleCnt="0"/>
      <dgm:spPr/>
    </dgm:pt>
    <dgm:pt modelId="{73982C23-63F1-4ECA-B0C4-EC6A62E2BA55}" type="pres">
      <dgm:prSet presAssocID="{8C4B4C8E-DF2C-4261-AFE4-A7A56421DEF2}" presName="textRect" presStyleLbl="revTx" presStyleIdx="3" presStyleCnt="4">
        <dgm:presLayoutVars>
          <dgm:chMax val="1"/>
          <dgm:chPref val="1"/>
        </dgm:presLayoutVars>
      </dgm:prSet>
      <dgm:spPr/>
    </dgm:pt>
  </dgm:ptLst>
  <dgm:cxnLst>
    <dgm:cxn modelId="{B7BC490D-1C30-4B4C-B04F-122CB41633A2}" type="presOf" srcId="{8C4B4C8E-DF2C-4261-AFE4-A7A56421DEF2}" destId="{73982C23-63F1-4ECA-B0C4-EC6A62E2BA55}" srcOrd="0" destOrd="0" presId="urn:microsoft.com/office/officeart/2018/2/layout/IconCircleList"/>
    <dgm:cxn modelId="{7368BB0E-6712-4788-A6B8-C11927D0AFC0}" srcId="{A47082A1-38DB-45AD-8E63-2DD4D5BB6988}" destId="{8C4B4C8E-DF2C-4261-AFE4-A7A56421DEF2}" srcOrd="3" destOrd="0" parTransId="{DB48AD94-8758-4FE0-857F-B4699A0B77D6}" sibTransId="{B4454E25-6C26-4F40-91E3-0CA4BDDEAAD6}"/>
    <dgm:cxn modelId="{CFF94116-A4DF-4855-9381-8C9000553259}" type="presOf" srcId="{A47082A1-38DB-45AD-8E63-2DD4D5BB6988}" destId="{CCFC9495-D7CC-46B0-A365-B480618A9206}" srcOrd="0" destOrd="0" presId="urn:microsoft.com/office/officeart/2018/2/layout/IconCircleList"/>
    <dgm:cxn modelId="{9776C01E-653F-4FFE-BAC3-825EB23EA13E}" type="presOf" srcId="{91DC4624-C8DD-4B5D-8E56-6544B1EA03F7}" destId="{2B9D6B4F-5A6E-4525-9831-837F90B8536F}" srcOrd="0" destOrd="0" presId="urn:microsoft.com/office/officeart/2018/2/layout/IconCircleList"/>
    <dgm:cxn modelId="{C8F71944-F707-490E-BE62-5DE26285D5B2}" type="presOf" srcId="{4B77FA71-6EF0-471A-88E0-219BDC30070A}" destId="{5EBA568D-5B1A-4453-AB2D-F54F7961AD7D}" srcOrd="0" destOrd="0" presId="urn:microsoft.com/office/officeart/2018/2/layout/IconCircleList"/>
    <dgm:cxn modelId="{2003AD4F-22E6-4CBB-8300-6D69CE91549E}" srcId="{A47082A1-38DB-45AD-8E63-2DD4D5BB6988}" destId="{91DC4624-C8DD-4B5D-8E56-6544B1EA03F7}" srcOrd="0" destOrd="0" parTransId="{7265BE0E-5120-44E5-8452-4F4A5E54A312}" sibTransId="{7DFD3410-3026-48D6-AEB2-83AABB822E6A}"/>
    <dgm:cxn modelId="{1A3B037B-92EA-4A6F-9B5D-C68F4B4E57AA}" type="presOf" srcId="{DBC1C7BA-36F0-437C-B7A8-309F96673E46}" destId="{EA3637FA-4ECB-45CB-A6CA-F77CFEABA13F}" srcOrd="0" destOrd="0" presId="urn:microsoft.com/office/officeart/2018/2/layout/IconCircleList"/>
    <dgm:cxn modelId="{80361986-DEEA-4E5C-B3A9-61B1AFD7FEE9}" type="presOf" srcId="{7DFD3410-3026-48D6-AEB2-83AABB822E6A}" destId="{6FD0E0A1-73CD-4A1A-BA79-05AABA34C205}" srcOrd="0" destOrd="0" presId="urn:microsoft.com/office/officeart/2018/2/layout/IconCircleList"/>
    <dgm:cxn modelId="{EE5535B0-4B08-4C1E-87B9-BA33EE1AEEC3}" type="presOf" srcId="{73F4518C-47F9-43EE-B2E9-4B3B6D580A33}" destId="{631C6C04-2591-415C-936F-7632E56A7DB8}" srcOrd="0" destOrd="0" presId="urn:microsoft.com/office/officeart/2018/2/layout/IconCircleList"/>
    <dgm:cxn modelId="{BB3C79B2-8956-4C65-B19F-AC8A9D8625C8}" srcId="{A47082A1-38DB-45AD-8E63-2DD4D5BB6988}" destId="{4B77FA71-6EF0-471A-88E0-219BDC30070A}" srcOrd="2" destOrd="0" parTransId="{ABFA8D14-F23C-4482-9A7C-F2C9A4BC7359}" sibTransId="{73F4518C-47F9-43EE-B2E9-4B3B6D580A33}"/>
    <dgm:cxn modelId="{B27E69BA-0DFC-4419-8E61-31697FA8B462}" srcId="{A47082A1-38DB-45AD-8E63-2DD4D5BB6988}" destId="{DBC1C7BA-36F0-437C-B7A8-309F96673E46}" srcOrd="1" destOrd="0" parTransId="{3B139E49-6557-41B4-B21F-5BEAC4FDCD9F}" sibTransId="{5BBCD996-5C85-4F82-8252-2328DD0B1340}"/>
    <dgm:cxn modelId="{B8D2E3BD-DC41-4432-8AD7-F6624235C1C3}" type="presOf" srcId="{5BBCD996-5C85-4F82-8252-2328DD0B1340}" destId="{13362280-C85C-4DA0-BADD-31C96AE6321F}" srcOrd="0" destOrd="0" presId="urn:microsoft.com/office/officeart/2018/2/layout/IconCircleList"/>
    <dgm:cxn modelId="{47A48859-FF2D-4FE2-B0AD-80723D76FECB}" type="presParOf" srcId="{CCFC9495-D7CC-46B0-A365-B480618A9206}" destId="{12F344D6-0045-4ED9-8C80-4C05F9FD6A5D}" srcOrd="0" destOrd="0" presId="urn:microsoft.com/office/officeart/2018/2/layout/IconCircleList"/>
    <dgm:cxn modelId="{AF4AE332-D902-4028-A08A-408082474FEA}" type="presParOf" srcId="{12F344D6-0045-4ED9-8C80-4C05F9FD6A5D}" destId="{BF789487-204C-4FD5-A2BE-B93445B36C13}" srcOrd="0" destOrd="0" presId="urn:microsoft.com/office/officeart/2018/2/layout/IconCircleList"/>
    <dgm:cxn modelId="{84385F2C-D1CC-44FB-A287-49CCFAF2A146}" type="presParOf" srcId="{BF789487-204C-4FD5-A2BE-B93445B36C13}" destId="{7BC2C467-D3BF-44AD-9958-AA22294356A9}" srcOrd="0" destOrd="0" presId="urn:microsoft.com/office/officeart/2018/2/layout/IconCircleList"/>
    <dgm:cxn modelId="{69854361-6B47-4490-BD6D-07BED123E970}" type="presParOf" srcId="{BF789487-204C-4FD5-A2BE-B93445B36C13}" destId="{15761546-AE2E-4721-88A5-4EA64F6266A9}" srcOrd="1" destOrd="0" presId="urn:microsoft.com/office/officeart/2018/2/layout/IconCircleList"/>
    <dgm:cxn modelId="{A44B4748-BD9B-4732-BA12-E33A421A5A94}" type="presParOf" srcId="{BF789487-204C-4FD5-A2BE-B93445B36C13}" destId="{F99208F6-0B88-4C7F-BF10-7FC4EB968B60}" srcOrd="2" destOrd="0" presId="urn:microsoft.com/office/officeart/2018/2/layout/IconCircleList"/>
    <dgm:cxn modelId="{32B206D2-142C-473A-A124-36A6E8950F0E}" type="presParOf" srcId="{BF789487-204C-4FD5-A2BE-B93445B36C13}" destId="{2B9D6B4F-5A6E-4525-9831-837F90B8536F}" srcOrd="3" destOrd="0" presId="urn:microsoft.com/office/officeart/2018/2/layout/IconCircleList"/>
    <dgm:cxn modelId="{B46CDEDB-C21F-436E-8763-31F50495C402}" type="presParOf" srcId="{12F344D6-0045-4ED9-8C80-4C05F9FD6A5D}" destId="{6FD0E0A1-73CD-4A1A-BA79-05AABA34C205}" srcOrd="1" destOrd="0" presId="urn:microsoft.com/office/officeart/2018/2/layout/IconCircleList"/>
    <dgm:cxn modelId="{A239EBEF-025B-40CD-8FD2-D47116411F66}" type="presParOf" srcId="{12F344D6-0045-4ED9-8C80-4C05F9FD6A5D}" destId="{605EF579-A8CB-4B36-9EBC-0F560A45C8C7}" srcOrd="2" destOrd="0" presId="urn:microsoft.com/office/officeart/2018/2/layout/IconCircleList"/>
    <dgm:cxn modelId="{4CD75B15-ECFA-4A4E-A3A0-AA8B126B70A7}" type="presParOf" srcId="{605EF579-A8CB-4B36-9EBC-0F560A45C8C7}" destId="{BA3D43FA-C61F-4C07-931F-35E00D0EF5EF}" srcOrd="0" destOrd="0" presId="urn:microsoft.com/office/officeart/2018/2/layout/IconCircleList"/>
    <dgm:cxn modelId="{CF8F243A-9C39-4843-B412-29C1A6BB483A}" type="presParOf" srcId="{605EF579-A8CB-4B36-9EBC-0F560A45C8C7}" destId="{1C87AE15-990D-43C2-BB7A-5AD7B95FCFE7}" srcOrd="1" destOrd="0" presId="urn:microsoft.com/office/officeart/2018/2/layout/IconCircleList"/>
    <dgm:cxn modelId="{D18D22EE-0F85-4C40-A2D1-3AC46B4F0C0B}" type="presParOf" srcId="{605EF579-A8CB-4B36-9EBC-0F560A45C8C7}" destId="{BFDAB576-B179-4E8A-A199-ACFCEC9EB109}" srcOrd="2" destOrd="0" presId="urn:microsoft.com/office/officeart/2018/2/layout/IconCircleList"/>
    <dgm:cxn modelId="{BF7C315D-FAE0-457F-9FEF-458AC6D51238}" type="presParOf" srcId="{605EF579-A8CB-4B36-9EBC-0F560A45C8C7}" destId="{EA3637FA-4ECB-45CB-A6CA-F77CFEABA13F}" srcOrd="3" destOrd="0" presId="urn:microsoft.com/office/officeart/2018/2/layout/IconCircleList"/>
    <dgm:cxn modelId="{749F2F4F-97E5-4E0E-82D7-54FE182398DF}" type="presParOf" srcId="{12F344D6-0045-4ED9-8C80-4C05F9FD6A5D}" destId="{13362280-C85C-4DA0-BADD-31C96AE6321F}" srcOrd="3" destOrd="0" presId="urn:microsoft.com/office/officeart/2018/2/layout/IconCircleList"/>
    <dgm:cxn modelId="{8FEE136C-9C95-472B-B2A4-2481B0E66136}" type="presParOf" srcId="{12F344D6-0045-4ED9-8C80-4C05F9FD6A5D}" destId="{7762C201-5944-4C10-BE58-5027980527EB}" srcOrd="4" destOrd="0" presId="urn:microsoft.com/office/officeart/2018/2/layout/IconCircleList"/>
    <dgm:cxn modelId="{E7C9D16E-EE77-40D7-9A51-907CBECC7145}" type="presParOf" srcId="{7762C201-5944-4C10-BE58-5027980527EB}" destId="{DC69B9AC-873E-4EF6-AB07-9AEC35813DD8}" srcOrd="0" destOrd="0" presId="urn:microsoft.com/office/officeart/2018/2/layout/IconCircleList"/>
    <dgm:cxn modelId="{189D6F13-4DCC-4739-AA77-D840B1925991}" type="presParOf" srcId="{7762C201-5944-4C10-BE58-5027980527EB}" destId="{8A0F65D4-C836-44B3-B1FE-D15855FDCD87}" srcOrd="1" destOrd="0" presId="urn:microsoft.com/office/officeart/2018/2/layout/IconCircleList"/>
    <dgm:cxn modelId="{57A2244C-0848-40DB-BA63-A16E0E7037DD}" type="presParOf" srcId="{7762C201-5944-4C10-BE58-5027980527EB}" destId="{D8082CE2-DFB4-420C-A671-0D13CAE12872}" srcOrd="2" destOrd="0" presId="urn:microsoft.com/office/officeart/2018/2/layout/IconCircleList"/>
    <dgm:cxn modelId="{96A5FC81-1AE4-4462-AA5F-DBD6EB987138}" type="presParOf" srcId="{7762C201-5944-4C10-BE58-5027980527EB}" destId="{5EBA568D-5B1A-4453-AB2D-F54F7961AD7D}" srcOrd="3" destOrd="0" presId="urn:microsoft.com/office/officeart/2018/2/layout/IconCircleList"/>
    <dgm:cxn modelId="{C3697109-5735-4FB2-AAB7-41C3E7F0FE67}" type="presParOf" srcId="{12F344D6-0045-4ED9-8C80-4C05F9FD6A5D}" destId="{631C6C04-2591-415C-936F-7632E56A7DB8}" srcOrd="5" destOrd="0" presId="urn:microsoft.com/office/officeart/2018/2/layout/IconCircleList"/>
    <dgm:cxn modelId="{AC1F38F0-DB38-4212-9AAC-CDDF0EAA188E}" type="presParOf" srcId="{12F344D6-0045-4ED9-8C80-4C05F9FD6A5D}" destId="{6F5F6153-CABE-478B-A681-48D271C593B1}" srcOrd="6" destOrd="0" presId="urn:microsoft.com/office/officeart/2018/2/layout/IconCircleList"/>
    <dgm:cxn modelId="{42BAB5E7-44C4-4788-B5CC-CAC569836A4F}" type="presParOf" srcId="{6F5F6153-CABE-478B-A681-48D271C593B1}" destId="{F6301412-C768-4BCD-8E1E-BAF5F399CF6D}" srcOrd="0" destOrd="0" presId="urn:microsoft.com/office/officeart/2018/2/layout/IconCircleList"/>
    <dgm:cxn modelId="{AD2B9C48-2CD9-434A-B3EB-E2412BE81D5E}" type="presParOf" srcId="{6F5F6153-CABE-478B-A681-48D271C593B1}" destId="{B5CB6B0E-9A49-4AA7-9D2E-C22CBA112BBE}" srcOrd="1" destOrd="0" presId="urn:microsoft.com/office/officeart/2018/2/layout/IconCircleList"/>
    <dgm:cxn modelId="{EF115BFB-1B21-4A4A-8A29-2456A0EADCB4}" type="presParOf" srcId="{6F5F6153-CABE-478B-A681-48D271C593B1}" destId="{2389010F-788D-43FA-8ED5-B436BE1D58EA}" srcOrd="2" destOrd="0" presId="urn:microsoft.com/office/officeart/2018/2/layout/IconCircleList"/>
    <dgm:cxn modelId="{3C10EA15-F25C-42EB-96B0-4C0E13B719E3}" type="presParOf" srcId="{6F5F6153-CABE-478B-A681-48D271C593B1}" destId="{73982C23-63F1-4ECA-B0C4-EC6A62E2BA5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99C803-1565-47A3-BCBA-E4FF2A9F1C2F}" type="doc">
      <dgm:prSet loTypeId="urn:microsoft.com/office/officeart/2005/8/layout/cycle3" loCatId="cycle" qsTypeId="urn:microsoft.com/office/officeart/2005/8/quickstyle/3d1#6" qsCatId="3D" csTypeId="urn:microsoft.com/office/officeart/2005/8/colors/accent2_3#9" csCatId="accent2" phldr="1"/>
      <dgm:spPr/>
      <dgm:t>
        <a:bodyPr/>
        <a:lstStyle/>
        <a:p>
          <a:endParaRPr lang="en-US"/>
        </a:p>
      </dgm:t>
    </dgm:pt>
    <dgm:pt modelId="{5A6CE34E-9D77-44C9-8E2C-A3CE716932C0}">
      <dgm:prSet phldrT="[Text]"/>
      <dgm:spPr>
        <a:solidFill>
          <a:schemeClr val="tx2">
            <a:lumMod val="90000"/>
            <a:lumOff val="10000"/>
          </a:schemeClr>
        </a:solidFill>
      </dgm:spPr>
      <dgm:t>
        <a:bodyPr/>
        <a:lstStyle/>
        <a:p>
          <a:pPr rtl="0"/>
          <a:r>
            <a:rPr lang="en-US" dirty="0">
              <a:latin typeface="Microsoft PhagsPa"/>
            </a:rPr>
            <a:t>Lesson</a:t>
          </a:r>
          <a:r>
            <a:rPr lang="en-US" b="0" i="0" u="none" strike="noStrike" cap="none" baseline="0" noProof="0" dirty="0">
              <a:latin typeface="Microsoft PhagsPa"/>
            </a:rPr>
            <a:t> drop-ins </a:t>
          </a:r>
          <a:endParaRPr lang="en-US" dirty="0">
            <a:latin typeface="Microsoft PhagsPa"/>
          </a:endParaRPr>
        </a:p>
      </dgm:t>
    </dgm:pt>
    <dgm:pt modelId="{58B0F5F9-B8BC-4768-BC12-3711685EA912}" type="parTrans" cxnId="{46FCDEB9-13D8-4E37-89D9-15F75CCB358D}">
      <dgm:prSet/>
      <dgm:spPr/>
      <dgm:t>
        <a:bodyPr/>
        <a:lstStyle/>
        <a:p>
          <a:endParaRPr lang="en-US" sz="1200"/>
        </a:p>
      </dgm:t>
    </dgm:pt>
    <dgm:pt modelId="{BFE78D3D-B3AD-4A78-9764-87DA609C4E93}" type="sibTrans" cxnId="{46FCDEB9-13D8-4E37-89D9-15F75CCB358D}">
      <dgm:prSet/>
      <dgm:spPr/>
      <dgm:t>
        <a:bodyPr/>
        <a:lstStyle/>
        <a:p>
          <a:endParaRPr lang="en-US"/>
        </a:p>
      </dgm:t>
    </dgm:pt>
    <dgm:pt modelId="{345DD0BC-0C2D-4087-A220-4D053988C172}">
      <dgm:prSet phldrT="[Text]"/>
      <dgm:spPr>
        <a:solidFill>
          <a:schemeClr val="tx2">
            <a:lumMod val="90000"/>
            <a:lumOff val="10000"/>
          </a:schemeClr>
        </a:solidFill>
      </dgm:spPr>
      <dgm:t>
        <a:bodyPr/>
        <a:lstStyle/>
        <a:p>
          <a:pPr rtl="0"/>
          <a:r>
            <a:rPr lang="en-US" dirty="0">
              <a:latin typeface="Microsoft PhagsPa"/>
            </a:rPr>
            <a:t>Book looks</a:t>
          </a:r>
        </a:p>
      </dgm:t>
    </dgm:pt>
    <dgm:pt modelId="{F5604309-8DE5-40C9-88E2-05C838BE5545}" type="parTrans" cxnId="{EDAAB443-2B72-4F78-A319-DED96AF5B531}">
      <dgm:prSet/>
      <dgm:spPr/>
      <dgm:t>
        <a:bodyPr/>
        <a:lstStyle/>
        <a:p>
          <a:endParaRPr lang="en-US" sz="1200"/>
        </a:p>
      </dgm:t>
    </dgm:pt>
    <dgm:pt modelId="{0BDAF541-AB68-4C49-8AF7-9C2EC0327F7D}" type="sibTrans" cxnId="{EDAAB443-2B72-4F78-A319-DED96AF5B531}">
      <dgm:prSet/>
      <dgm:spPr/>
      <dgm:t>
        <a:bodyPr/>
        <a:lstStyle/>
        <a:p>
          <a:endParaRPr lang="en-US"/>
        </a:p>
      </dgm:t>
    </dgm:pt>
    <dgm:pt modelId="{3D3AF2F2-BC59-4614-92AE-E99B8CD35610}">
      <dgm:prSet phldrT="[Text]"/>
      <dgm:spPr>
        <a:solidFill>
          <a:schemeClr val="tx2">
            <a:lumMod val="90000"/>
            <a:lumOff val="10000"/>
          </a:schemeClr>
        </a:solidFill>
      </dgm:spPr>
      <dgm:t>
        <a:bodyPr/>
        <a:lstStyle/>
        <a:p>
          <a:pPr rtl="0"/>
          <a:r>
            <a:rPr lang="en-US" dirty="0">
              <a:latin typeface="Microsoft PhagsPa"/>
            </a:rPr>
            <a:t>Planning scrutiny</a:t>
          </a:r>
        </a:p>
      </dgm:t>
    </dgm:pt>
    <dgm:pt modelId="{69980452-D30D-4AA1-8D1F-F77F45FF8ED5}" type="parTrans" cxnId="{AA38B5E5-F248-4BB7-866B-CD0529B681E6}">
      <dgm:prSet/>
      <dgm:spPr/>
      <dgm:t>
        <a:bodyPr/>
        <a:lstStyle/>
        <a:p>
          <a:endParaRPr lang="en-US" sz="1200"/>
        </a:p>
      </dgm:t>
    </dgm:pt>
    <dgm:pt modelId="{A6164025-E2C5-4CA3-B316-C63DE9683202}" type="sibTrans" cxnId="{AA38B5E5-F248-4BB7-866B-CD0529B681E6}">
      <dgm:prSet/>
      <dgm:spPr/>
      <dgm:t>
        <a:bodyPr/>
        <a:lstStyle/>
        <a:p>
          <a:endParaRPr lang="en-US"/>
        </a:p>
      </dgm:t>
    </dgm:pt>
    <dgm:pt modelId="{3E6BC18D-AF5C-4986-B151-ED573A33FA22}">
      <dgm:prSet phldrT="[Text]"/>
      <dgm:spPr>
        <a:solidFill>
          <a:schemeClr val="tx2">
            <a:lumMod val="90000"/>
            <a:lumOff val="10000"/>
          </a:schemeClr>
        </a:solidFill>
      </dgm:spPr>
      <dgm:t>
        <a:bodyPr/>
        <a:lstStyle/>
        <a:p>
          <a:pPr rtl="0"/>
          <a:r>
            <a:rPr lang="en-US" dirty="0">
              <a:latin typeface="Microsoft PhagsPa"/>
            </a:rPr>
            <a:t>Learning Plans</a:t>
          </a:r>
        </a:p>
      </dgm:t>
    </dgm:pt>
    <dgm:pt modelId="{878AD2AC-8052-450B-ABE3-7F06B5F58101}" type="parTrans" cxnId="{CE0099B7-6659-4314-B46E-EB0A21E17D6E}">
      <dgm:prSet/>
      <dgm:spPr/>
      <dgm:t>
        <a:bodyPr/>
        <a:lstStyle/>
        <a:p>
          <a:endParaRPr lang="en-US" sz="1200"/>
        </a:p>
      </dgm:t>
    </dgm:pt>
    <dgm:pt modelId="{E164D0B9-679A-4C38-BA87-C53991235E8D}" type="sibTrans" cxnId="{CE0099B7-6659-4314-B46E-EB0A21E17D6E}">
      <dgm:prSet/>
      <dgm:spPr/>
      <dgm:t>
        <a:bodyPr/>
        <a:lstStyle/>
        <a:p>
          <a:endParaRPr lang="en-US"/>
        </a:p>
      </dgm:t>
    </dgm:pt>
    <dgm:pt modelId="{4BF66DFC-4E39-40E1-B648-0FEA9A3875B2}">
      <dgm:prSet phldrT="[Text]"/>
      <dgm:spPr>
        <a:solidFill>
          <a:schemeClr val="tx2">
            <a:lumMod val="90000"/>
            <a:lumOff val="10000"/>
          </a:schemeClr>
        </a:solidFill>
      </dgm:spPr>
      <dgm:t>
        <a:bodyPr/>
        <a:lstStyle/>
        <a:p>
          <a:pPr rtl="0"/>
          <a:r>
            <a:rPr lang="en-US" dirty="0">
              <a:latin typeface="Microsoft PhagsPa"/>
            </a:rPr>
            <a:t>Annual Reviews</a:t>
          </a:r>
        </a:p>
      </dgm:t>
    </dgm:pt>
    <dgm:pt modelId="{349A2CEF-FF49-4DA4-A8B8-C5BCCD600A51}" type="parTrans" cxnId="{850F87C1-4562-4C68-BBEC-8FCE111E8C67}">
      <dgm:prSet/>
      <dgm:spPr/>
      <dgm:t>
        <a:bodyPr/>
        <a:lstStyle/>
        <a:p>
          <a:endParaRPr lang="en-US" sz="1200"/>
        </a:p>
      </dgm:t>
    </dgm:pt>
    <dgm:pt modelId="{6F2DFC08-07B4-494E-A2DB-3B55E2603EDF}" type="sibTrans" cxnId="{850F87C1-4562-4C68-BBEC-8FCE111E8C67}">
      <dgm:prSet/>
      <dgm:spPr/>
      <dgm:t>
        <a:bodyPr/>
        <a:lstStyle/>
        <a:p>
          <a:endParaRPr lang="en-US"/>
        </a:p>
      </dgm:t>
    </dgm:pt>
    <dgm:pt modelId="{64B6B492-9F5E-466F-9BE4-598E4D4B18E5}">
      <dgm:prSet phldrT="[Text]"/>
      <dgm:spPr>
        <a:solidFill>
          <a:schemeClr val="tx2">
            <a:lumMod val="90000"/>
            <a:lumOff val="10000"/>
          </a:schemeClr>
        </a:solidFill>
      </dgm:spPr>
      <dgm:t>
        <a:bodyPr/>
        <a:lstStyle/>
        <a:p>
          <a:pPr rtl="0"/>
          <a:r>
            <a:rPr lang="en-US" dirty="0">
              <a:latin typeface="Microsoft PhagsPa"/>
            </a:rPr>
            <a:t>Learning Journeys Assessment</a:t>
          </a:r>
        </a:p>
      </dgm:t>
    </dgm:pt>
    <dgm:pt modelId="{9FBB12AC-36EE-4FB9-96EA-93562CFFC7BC}" type="parTrans" cxnId="{4436CCE9-7C44-4A93-AAEC-F026097C421A}">
      <dgm:prSet/>
      <dgm:spPr/>
      <dgm:t>
        <a:bodyPr/>
        <a:lstStyle/>
        <a:p>
          <a:endParaRPr lang="en-US" sz="1200"/>
        </a:p>
      </dgm:t>
    </dgm:pt>
    <dgm:pt modelId="{E288B080-BBD9-4DF3-8111-9A08B88B6614}" type="sibTrans" cxnId="{4436CCE9-7C44-4A93-AAEC-F026097C421A}">
      <dgm:prSet/>
      <dgm:spPr/>
      <dgm:t>
        <a:bodyPr/>
        <a:lstStyle/>
        <a:p>
          <a:endParaRPr lang="en-US"/>
        </a:p>
      </dgm:t>
    </dgm:pt>
    <dgm:pt modelId="{6385A09C-D11E-4DDC-81EE-ADF85696B001}">
      <dgm:prSet phldrT="[Text]"/>
      <dgm:spPr>
        <a:solidFill>
          <a:schemeClr val="tx2">
            <a:lumMod val="90000"/>
            <a:lumOff val="10000"/>
          </a:schemeClr>
        </a:solidFill>
      </dgm:spPr>
      <dgm:t>
        <a:bodyPr/>
        <a:lstStyle/>
        <a:p>
          <a:pPr rtl="0"/>
          <a:r>
            <a:rPr lang="en-US" dirty="0">
              <a:latin typeface="Microsoft PhagsPa"/>
            </a:rPr>
            <a:t>Intervention trackers </a:t>
          </a:r>
        </a:p>
      </dgm:t>
    </dgm:pt>
    <dgm:pt modelId="{BA5C18D5-9279-41AD-B3AD-612C33696EFD}" type="parTrans" cxnId="{F5059598-902E-46B6-89B4-2AC44A2FD76F}">
      <dgm:prSet/>
      <dgm:spPr/>
      <dgm:t>
        <a:bodyPr/>
        <a:lstStyle/>
        <a:p>
          <a:endParaRPr lang="en-US" sz="1200"/>
        </a:p>
      </dgm:t>
    </dgm:pt>
    <dgm:pt modelId="{1CD783D0-DC03-40AE-9238-2AA278DE059B}" type="sibTrans" cxnId="{F5059598-902E-46B6-89B4-2AC44A2FD76F}">
      <dgm:prSet/>
      <dgm:spPr/>
      <dgm:t>
        <a:bodyPr/>
        <a:lstStyle/>
        <a:p>
          <a:endParaRPr lang="en-US"/>
        </a:p>
      </dgm:t>
    </dgm:pt>
    <dgm:pt modelId="{82DF43F4-19F2-4BB0-B5CB-4F51B0519889}">
      <dgm:prSet phldrT="[Text]"/>
      <dgm:spPr>
        <a:solidFill>
          <a:schemeClr val="tx2">
            <a:lumMod val="90000"/>
            <a:lumOff val="10000"/>
          </a:schemeClr>
        </a:solidFill>
      </dgm:spPr>
      <dgm:t>
        <a:bodyPr/>
        <a:lstStyle/>
        <a:p>
          <a:r>
            <a:rPr lang="en-US" dirty="0">
              <a:latin typeface="Microsoft PhagsPa"/>
            </a:rPr>
            <a:t>National data</a:t>
          </a:r>
        </a:p>
      </dgm:t>
    </dgm:pt>
    <dgm:pt modelId="{20FDED4E-7E05-4E16-9DD1-8FFC10A3C098}" type="parTrans" cxnId="{05B25A44-4E54-4855-A988-C30A67C27A0D}">
      <dgm:prSet/>
      <dgm:spPr/>
      <dgm:t>
        <a:bodyPr/>
        <a:lstStyle/>
        <a:p>
          <a:endParaRPr lang="en-US" sz="1200"/>
        </a:p>
      </dgm:t>
    </dgm:pt>
    <dgm:pt modelId="{17FE9427-AD26-49D1-BB3D-1B6A582BC783}" type="sibTrans" cxnId="{05B25A44-4E54-4855-A988-C30A67C27A0D}">
      <dgm:prSet/>
      <dgm:spPr/>
      <dgm:t>
        <a:bodyPr/>
        <a:lstStyle/>
        <a:p>
          <a:endParaRPr lang="en-US"/>
        </a:p>
      </dgm:t>
    </dgm:pt>
    <dgm:pt modelId="{D66B8726-F6FD-460D-BEC4-307CC114085B}">
      <dgm:prSet phldrT="[Text]"/>
      <dgm:spPr>
        <a:solidFill>
          <a:schemeClr val="tx2">
            <a:lumMod val="90000"/>
            <a:lumOff val="10000"/>
          </a:schemeClr>
        </a:solidFill>
      </dgm:spPr>
      <dgm:t>
        <a:bodyPr/>
        <a:lstStyle/>
        <a:p>
          <a:pPr rtl="0"/>
          <a:r>
            <a:rPr lang="en-US" dirty="0">
              <a:latin typeface="Microsoft PhagsPa"/>
            </a:rPr>
            <a:t>Data analysis </a:t>
          </a:r>
        </a:p>
      </dgm:t>
    </dgm:pt>
    <dgm:pt modelId="{1ABA46C3-5BD4-4837-BDB6-BD8B6E28E0FF}" type="parTrans" cxnId="{D2F03D01-2A6E-4B2F-A88B-3C4178030E23}">
      <dgm:prSet/>
      <dgm:spPr/>
      <dgm:t>
        <a:bodyPr/>
        <a:lstStyle/>
        <a:p>
          <a:endParaRPr lang="en-US" sz="1200"/>
        </a:p>
      </dgm:t>
    </dgm:pt>
    <dgm:pt modelId="{9A2B97AF-E343-4E04-AB54-DBE15D33C9F0}" type="sibTrans" cxnId="{D2F03D01-2A6E-4B2F-A88B-3C4178030E23}">
      <dgm:prSet/>
      <dgm:spPr/>
      <dgm:t>
        <a:bodyPr/>
        <a:lstStyle/>
        <a:p>
          <a:endParaRPr lang="en-US"/>
        </a:p>
      </dgm:t>
    </dgm:pt>
    <dgm:pt modelId="{7178B58F-668C-4210-A889-253AA36A9FA6}">
      <dgm:prSet phldrT="[Text]"/>
      <dgm:spPr>
        <a:solidFill>
          <a:schemeClr val="tx2">
            <a:lumMod val="90000"/>
            <a:lumOff val="10000"/>
          </a:schemeClr>
        </a:solidFill>
      </dgm:spPr>
      <dgm:t>
        <a:bodyPr/>
        <a:lstStyle/>
        <a:p>
          <a:pPr rtl="0"/>
          <a:r>
            <a:rPr lang="en-US" dirty="0">
              <a:latin typeface="Microsoft PhagsPa"/>
            </a:rPr>
            <a:t>External agency reviews</a:t>
          </a:r>
        </a:p>
      </dgm:t>
    </dgm:pt>
    <dgm:pt modelId="{031BC733-E80E-4D23-8C05-56AEC617980C}" type="parTrans" cxnId="{514FFF95-CE16-4DC9-A997-BD01BBD6EDE6}">
      <dgm:prSet/>
      <dgm:spPr/>
      <dgm:t>
        <a:bodyPr/>
        <a:lstStyle/>
        <a:p>
          <a:endParaRPr lang="en-US" sz="1200"/>
        </a:p>
      </dgm:t>
    </dgm:pt>
    <dgm:pt modelId="{066CE7B3-BB56-41A9-906F-B4AD33E1164E}" type="sibTrans" cxnId="{514FFF95-CE16-4DC9-A997-BD01BBD6EDE6}">
      <dgm:prSet/>
      <dgm:spPr/>
      <dgm:t>
        <a:bodyPr/>
        <a:lstStyle/>
        <a:p>
          <a:endParaRPr lang="en-US"/>
        </a:p>
      </dgm:t>
    </dgm:pt>
    <dgm:pt modelId="{2F279990-52F2-40EB-8746-28EB2575F38C}">
      <dgm:prSet phldrT="[Text]"/>
      <dgm:spPr>
        <a:solidFill>
          <a:schemeClr val="tx2">
            <a:lumMod val="90000"/>
            <a:lumOff val="10000"/>
          </a:schemeClr>
        </a:solidFill>
      </dgm:spPr>
      <dgm:t>
        <a:bodyPr/>
        <a:lstStyle/>
        <a:p>
          <a:pPr rtl="0"/>
          <a:r>
            <a:rPr lang="en-US" dirty="0">
              <a:latin typeface="Microsoft PhagsPa"/>
            </a:rPr>
            <a:t>End of key stage assessments</a:t>
          </a:r>
          <a:r>
            <a:rPr lang="en-US" dirty="0">
              <a:latin typeface="Century Gothic" panose="020B0502020202020204"/>
            </a:rPr>
            <a:t> </a:t>
          </a:r>
        </a:p>
      </dgm:t>
    </dgm:pt>
    <dgm:pt modelId="{421533E9-4DEE-496D-9788-2F60C787A689}" type="parTrans" cxnId="{90EF3FDF-B6B9-4596-A9F3-EBED04A48C35}">
      <dgm:prSet/>
      <dgm:spPr/>
      <dgm:t>
        <a:bodyPr/>
        <a:lstStyle/>
        <a:p>
          <a:endParaRPr lang="en-US" sz="1200"/>
        </a:p>
      </dgm:t>
    </dgm:pt>
    <dgm:pt modelId="{F2AC1589-0593-4527-9737-72F7E5113E63}" type="sibTrans" cxnId="{90EF3FDF-B6B9-4596-A9F3-EBED04A48C35}">
      <dgm:prSet/>
      <dgm:spPr/>
      <dgm:t>
        <a:bodyPr/>
        <a:lstStyle/>
        <a:p>
          <a:endParaRPr lang="en-US"/>
        </a:p>
      </dgm:t>
    </dgm:pt>
    <dgm:pt modelId="{C0571F5C-E53C-4B5B-97CB-CC4A1C9DADF1}" type="pres">
      <dgm:prSet presAssocID="{AA99C803-1565-47A3-BCBA-E4FF2A9F1C2F}" presName="Name0" presStyleCnt="0">
        <dgm:presLayoutVars>
          <dgm:dir/>
          <dgm:resizeHandles val="exact"/>
        </dgm:presLayoutVars>
      </dgm:prSet>
      <dgm:spPr/>
    </dgm:pt>
    <dgm:pt modelId="{70182F31-8632-4470-9313-613C967D0F10}" type="pres">
      <dgm:prSet presAssocID="{AA99C803-1565-47A3-BCBA-E4FF2A9F1C2F}" presName="cycle" presStyleCnt="0"/>
      <dgm:spPr/>
    </dgm:pt>
    <dgm:pt modelId="{A9898B5F-6437-4B38-95D5-EF60D5748286}" type="pres">
      <dgm:prSet presAssocID="{5A6CE34E-9D77-44C9-8E2C-A3CE716932C0}" presName="nodeFirstNode" presStyleLbl="node1" presStyleIdx="0" presStyleCnt="11">
        <dgm:presLayoutVars>
          <dgm:bulletEnabled val="1"/>
        </dgm:presLayoutVars>
      </dgm:prSet>
      <dgm:spPr/>
    </dgm:pt>
    <dgm:pt modelId="{DA7A29BB-90F9-409A-932F-C171F3F7BBF8}" type="pres">
      <dgm:prSet presAssocID="{BFE78D3D-B3AD-4A78-9764-87DA609C4E93}" presName="sibTransFirstNode" presStyleLbl="bgShp" presStyleIdx="0" presStyleCnt="1"/>
      <dgm:spPr/>
    </dgm:pt>
    <dgm:pt modelId="{297E0645-5586-4621-8F65-00CD4351F487}" type="pres">
      <dgm:prSet presAssocID="{345DD0BC-0C2D-4087-A220-4D053988C172}" presName="nodeFollowingNodes" presStyleLbl="node1" presStyleIdx="1" presStyleCnt="11">
        <dgm:presLayoutVars>
          <dgm:bulletEnabled val="1"/>
        </dgm:presLayoutVars>
      </dgm:prSet>
      <dgm:spPr/>
    </dgm:pt>
    <dgm:pt modelId="{50AEE991-9795-4027-8502-331FF8313ABA}" type="pres">
      <dgm:prSet presAssocID="{3D3AF2F2-BC59-4614-92AE-E99B8CD35610}" presName="nodeFollowingNodes" presStyleLbl="node1" presStyleIdx="2" presStyleCnt="11">
        <dgm:presLayoutVars>
          <dgm:bulletEnabled val="1"/>
        </dgm:presLayoutVars>
      </dgm:prSet>
      <dgm:spPr/>
    </dgm:pt>
    <dgm:pt modelId="{653B3ED1-0764-435A-B81F-4638026DB9F0}" type="pres">
      <dgm:prSet presAssocID="{3E6BC18D-AF5C-4986-B151-ED573A33FA22}" presName="nodeFollowingNodes" presStyleLbl="node1" presStyleIdx="3" presStyleCnt="11">
        <dgm:presLayoutVars>
          <dgm:bulletEnabled val="1"/>
        </dgm:presLayoutVars>
      </dgm:prSet>
      <dgm:spPr/>
    </dgm:pt>
    <dgm:pt modelId="{A45AE564-F457-406E-8A6A-F15E576B620A}" type="pres">
      <dgm:prSet presAssocID="{4BF66DFC-4E39-40E1-B648-0FEA9A3875B2}" presName="nodeFollowingNodes" presStyleLbl="node1" presStyleIdx="4" presStyleCnt="11">
        <dgm:presLayoutVars>
          <dgm:bulletEnabled val="1"/>
        </dgm:presLayoutVars>
      </dgm:prSet>
      <dgm:spPr/>
    </dgm:pt>
    <dgm:pt modelId="{120055B2-3FE0-42FB-B4DA-7D657ED04103}" type="pres">
      <dgm:prSet presAssocID="{64B6B492-9F5E-466F-9BE4-598E4D4B18E5}" presName="nodeFollowingNodes" presStyleLbl="node1" presStyleIdx="5" presStyleCnt="11">
        <dgm:presLayoutVars>
          <dgm:bulletEnabled val="1"/>
        </dgm:presLayoutVars>
      </dgm:prSet>
      <dgm:spPr/>
    </dgm:pt>
    <dgm:pt modelId="{CF594B32-F796-4DE9-85A3-0D9F48A9CC3F}" type="pres">
      <dgm:prSet presAssocID="{6385A09C-D11E-4DDC-81EE-ADF85696B001}" presName="nodeFollowingNodes" presStyleLbl="node1" presStyleIdx="6" presStyleCnt="11">
        <dgm:presLayoutVars>
          <dgm:bulletEnabled val="1"/>
        </dgm:presLayoutVars>
      </dgm:prSet>
      <dgm:spPr/>
    </dgm:pt>
    <dgm:pt modelId="{3F55DF46-1BE8-4AFC-A3A7-57FCF396EA2B}" type="pres">
      <dgm:prSet presAssocID="{82DF43F4-19F2-4BB0-B5CB-4F51B0519889}" presName="nodeFollowingNodes" presStyleLbl="node1" presStyleIdx="7" presStyleCnt="11">
        <dgm:presLayoutVars>
          <dgm:bulletEnabled val="1"/>
        </dgm:presLayoutVars>
      </dgm:prSet>
      <dgm:spPr/>
    </dgm:pt>
    <dgm:pt modelId="{F1A001C1-DE17-4915-B4FD-61C1FCEC2286}" type="pres">
      <dgm:prSet presAssocID="{D66B8726-F6FD-460D-BEC4-307CC114085B}" presName="nodeFollowingNodes" presStyleLbl="node1" presStyleIdx="8" presStyleCnt="11">
        <dgm:presLayoutVars>
          <dgm:bulletEnabled val="1"/>
        </dgm:presLayoutVars>
      </dgm:prSet>
      <dgm:spPr/>
    </dgm:pt>
    <dgm:pt modelId="{584E4472-61E1-48B7-9853-B4E994AB09AC}" type="pres">
      <dgm:prSet presAssocID="{7178B58F-668C-4210-A889-253AA36A9FA6}" presName="nodeFollowingNodes" presStyleLbl="node1" presStyleIdx="9" presStyleCnt="11">
        <dgm:presLayoutVars>
          <dgm:bulletEnabled val="1"/>
        </dgm:presLayoutVars>
      </dgm:prSet>
      <dgm:spPr/>
    </dgm:pt>
    <dgm:pt modelId="{552F9D05-BC59-4474-8EAB-88DDD4DD518D}" type="pres">
      <dgm:prSet presAssocID="{2F279990-52F2-40EB-8746-28EB2575F38C}" presName="nodeFollowingNodes" presStyleLbl="node1" presStyleIdx="10" presStyleCnt="11">
        <dgm:presLayoutVars>
          <dgm:bulletEnabled val="1"/>
        </dgm:presLayoutVars>
      </dgm:prSet>
      <dgm:spPr/>
    </dgm:pt>
  </dgm:ptLst>
  <dgm:cxnLst>
    <dgm:cxn modelId="{D2F03D01-2A6E-4B2F-A88B-3C4178030E23}" srcId="{AA99C803-1565-47A3-BCBA-E4FF2A9F1C2F}" destId="{D66B8726-F6FD-460D-BEC4-307CC114085B}" srcOrd="8" destOrd="0" parTransId="{1ABA46C3-5BD4-4837-BDB6-BD8B6E28E0FF}" sibTransId="{9A2B97AF-E343-4E04-AB54-DBE15D33C9F0}"/>
    <dgm:cxn modelId="{DCBE3E1C-5F3F-4B7C-B095-2ED33964D8FB}" type="presOf" srcId="{7178B58F-668C-4210-A889-253AA36A9FA6}" destId="{584E4472-61E1-48B7-9853-B4E994AB09AC}" srcOrd="0" destOrd="0" presId="urn:microsoft.com/office/officeart/2005/8/layout/cycle3"/>
    <dgm:cxn modelId="{5015B129-9084-464D-B42C-48515FF3A1A6}" type="presOf" srcId="{3E6BC18D-AF5C-4986-B151-ED573A33FA22}" destId="{653B3ED1-0764-435A-B81F-4638026DB9F0}" srcOrd="0" destOrd="0" presId="urn:microsoft.com/office/officeart/2005/8/layout/cycle3"/>
    <dgm:cxn modelId="{B320C72C-FA7B-484F-9B68-B6D21FEB9137}" type="presOf" srcId="{5A6CE34E-9D77-44C9-8E2C-A3CE716932C0}" destId="{A9898B5F-6437-4B38-95D5-EF60D5748286}" srcOrd="0" destOrd="0" presId="urn:microsoft.com/office/officeart/2005/8/layout/cycle3"/>
    <dgm:cxn modelId="{FD53E430-A560-470C-8949-09D316F3D530}" type="presOf" srcId="{6385A09C-D11E-4DDC-81EE-ADF85696B001}" destId="{CF594B32-F796-4DE9-85A3-0D9F48A9CC3F}" srcOrd="0" destOrd="0" presId="urn:microsoft.com/office/officeart/2005/8/layout/cycle3"/>
    <dgm:cxn modelId="{E037095B-FB65-4514-8BDB-787FED67E55C}" type="presOf" srcId="{3D3AF2F2-BC59-4614-92AE-E99B8CD35610}" destId="{50AEE991-9795-4027-8502-331FF8313ABA}" srcOrd="0" destOrd="0" presId="urn:microsoft.com/office/officeart/2005/8/layout/cycle3"/>
    <dgm:cxn modelId="{473C365B-FF8E-45AA-A376-7D0DF0FBD4FC}" type="presOf" srcId="{64B6B492-9F5E-466F-9BE4-598E4D4B18E5}" destId="{120055B2-3FE0-42FB-B4DA-7D657ED04103}" srcOrd="0" destOrd="0" presId="urn:microsoft.com/office/officeart/2005/8/layout/cycle3"/>
    <dgm:cxn modelId="{012A075C-F47C-4E95-AAE3-AB6A35118AAD}" type="presOf" srcId="{4BF66DFC-4E39-40E1-B648-0FEA9A3875B2}" destId="{A45AE564-F457-406E-8A6A-F15E576B620A}" srcOrd="0" destOrd="0" presId="urn:microsoft.com/office/officeart/2005/8/layout/cycle3"/>
    <dgm:cxn modelId="{B4054743-74E2-4AB9-ABC5-729B97A46387}" type="presOf" srcId="{2F279990-52F2-40EB-8746-28EB2575F38C}" destId="{552F9D05-BC59-4474-8EAB-88DDD4DD518D}" srcOrd="0" destOrd="0" presId="urn:microsoft.com/office/officeart/2005/8/layout/cycle3"/>
    <dgm:cxn modelId="{EDAAB443-2B72-4F78-A319-DED96AF5B531}" srcId="{AA99C803-1565-47A3-BCBA-E4FF2A9F1C2F}" destId="{345DD0BC-0C2D-4087-A220-4D053988C172}" srcOrd="1" destOrd="0" parTransId="{F5604309-8DE5-40C9-88E2-05C838BE5545}" sibTransId="{0BDAF541-AB68-4C49-8AF7-9C2EC0327F7D}"/>
    <dgm:cxn modelId="{05B25A44-4E54-4855-A988-C30A67C27A0D}" srcId="{AA99C803-1565-47A3-BCBA-E4FF2A9F1C2F}" destId="{82DF43F4-19F2-4BB0-B5CB-4F51B0519889}" srcOrd="7" destOrd="0" parTransId="{20FDED4E-7E05-4E16-9DD1-8FFC10A3C098}" sibTransId="{17FE9427-AD26-49D1-BB3D-1B6A582BC783}"/>
    <dgm:cxn modelId="{36532175-1D48-459B-874D-65FF7B142463}" type="presOf" srcId="{345DD0BC-0C2D-4087-A220-4D053988C172}" destId="{297E0645-5586-4621-8F65-00CD4351F487}" srcOrd="0" destOrd="0" presId="urn:microsoft.com/office/officeart/2005/8/layout/cycle3"/>
    <dgm:cxn modelId="{514FFF95-CE16-4DC9-A997-BD01BBD6EDE6}" srcId="{AA99C803-1565-47A3-BCBA-E4FF2A9F1C2F}" destId="{7178B58F-668C-4210-A889-253AA36A9FA6}" srcOrd="9" destOrd="0" parTransId="{031BC733-E80E-4D23-8C05-56AEC617980C}" sibTransId="{066CE7B3-BB56-41A9-906F-B4AD33E1164E}"/>
    <dgm:cxn modelId="{F5059598-902E-46B6-89B4-2AC44A2FD76F}" srcId="{AA99C803-1565-47A3-BCBA-E4FF2A9F1C2F}" destId="{6385A09C-D11E-4DDC-81EE-ADF85696B001}" srcOrd="6" destOrd="0" parTransId="{BA5C18D5-9279-41AD-B3AD-612C33696EFD}" sibTransId="{1CD783D0-DC03-40AE-9238-2AA278DE059B}"/>
    <dgm:cxn modelId="{D680ABA5-20AD-4AF5-85A3-CDCFE9DCFE21}" type="presOf" srcId="{BFE78D3D-B3AD-4A78-9764-87DA609C4E93}" destId="{DA7A29BB-90F9-409A-932F-C171F3F7BBF8}" srcOrd="0" destOrd="0" presId="urn:microsoft.com/office/officeart/2005/8/layout/cycle3"/>
    <dgm:cxn modelId="{CE0099B7-6659-4314-B46E-EB0A21E17D6E}" srcId="{AA99C803-1565-47A3-BCBA-E4FF2A9F1C2F}" destId="{3E6BC18D-AF5C-4986-B151-ED573A33FA22}" srcOrd="3" destOrd="0" parTransId="{878AD2AC-8052-450B-ABE3-7F06B5F58101}" sibTransId="{E164D0B9-679A-4C38-BA87-C53991235E8D}"/>
    <dgm:cxn modelId="{46FCDEB9-13D8-4E37-89D9-15F75CCB358D}" srcId="{AA99C803-1565-47A3-BCBA-E4FF2A9F1C2F}" destId="{5A6CE34E-9D77-44C9-8E2C-A3CE716932C0}" srcOrd="0" destOrd="0" parTransId="{58B0F5F9-B8BC-4768-BC12-3711685EA912}" sibTransId="{BFE78D3D-B3AD-4A78-9764-87DA609C4E93}"/>
    <dgm:cxn modelId="{850F87C1-4562-4C68-BBEC-8FCE111E8C67}" srcId="{AA99C803-1565-47A3-BCBA-E4FF2A9F1C2F}" destId="{4BF66DFC-4E39-40E1-B648-0FEA9A3875B2}" srcOrd="4" destOrd="0" parTransId="{349A2CEF-FF49-4DA4-A8B8-C5BCCD600A51}" sibTransId="{6F2DFC08-07B4-494E-A2DB-3B55E2603EDF}"/>
    <dgm:cxn modelId="{B8349AC7-914D-4A34-961B-E3CC5B1528CB}" type="presOf" srcId="{82DF43F4-19F2-4BB0-B5CB-4F51B0519889}" destId="{3F55DF46-1BE8-4AFC-A3A7-57FCF396EA2B}" srcOrd="0" destOrd="0" presId="urn:microsoft.com/office/officeart/2005/8/layout/cycle3"/>
    <dgm:cxn modelId="{8A0192CE-6F32-468A-B0B6-77B81DC105B3}" type="presOf" srcId="{D66B8726-F6FD-460D-BEC4-307CC114085B}" destId="{F1A001C1-DE17-4915-B4FD-61C1FCEC2286}" srcOrd="0" destOrd="0" presId="urn:microsoft.com/office/officeart/2005/8/layout/cycle3"/>
    <dgm:cxn modelId="{90EF3FDF-B6B9-4596-A9F3-EBED04A48C35}" srcId="{AA99C803-1565-47A3-BCBA-E4FF2A9F1C2F}" destId="{2F279990-52F2-40EB-8746-28EB2575F38C}" srcOrd="10" destOrd="0" parTransId="{421533E9-4DEE-496D-9788-2F60C787A689}" sibTransId="{F2AC1589-0593-4527-9737-72F7E5113E63}"/>
    <dgm:cxn modelId="{AA38B5E5-F248-4BB7-866B-CD0529B681E6}" srcId="{AA99C803-1565-47A3-BCBA-E4FF2A9F1C2F}" destId="{3D3AF2F2-BC59-4614-92AE-E99B8CD35610}" srcOrd="2" destOrd="0" parTransId="{69980452-D30D-4AA1-8D1F-F77F45FF8ED5}" sibTransId="{A6164025-E2C5-4CA3-B316-C63DE9683202}"/>
    <dgm:cxn modelId="{4436CCE9-7C44-4A93-AAEC-F026097C421A}" srcId="{AA99C803-1565-47A3-BCBA-E4FF2A9F1C2F}" destId="{64B6B492-9F5E-466F-9BE4-598E4D4B18E5}" srcOrd="5" destOrd="0" parTransId="{9FBB12AC-36EE-4FB9-96EA-93562CFFC7BC}" sibTransId="{E288B080-BBD9-4DF3-8111-9A08B88B6614}"/>
    <dgm:cxn modelId="{E2CE74FC-6713-4B64-B6EF-E9C8A1E71F56}" type="presOf" srcId="{AA99C803-1565-47A3-BCBA-E4FF2A9F1C2F}" destId="{C0571F5C-E53C-4B5B-97CB-CC4A1C9DADF1}" srcOrd="0" destOrd="0" presId="urn:microsoft.com/office/officeart/2005/8/layout/cycle3"/>
    <dgm:cxn modelId="{6C277106-22B8-4B51-908C-C8374188A92D}" type="presParOf" srcId="{C0571F5C-E53C-4B5B-97CB-CC4A1C9DADF1}" destId="{70182F31-8632-4470-9313-613C967D0F10}" srcOrd="0" destOrd="0" presId="urn:microsoft.com/office/officeart/2005/8/layout/cycle3"/>
    <dgm:cxn modelId="{AE61E048-953E-48BE-B190-2AE4F4C49562}" type="presParOf" srcId="{70182F31-8632-4470-9313-613C967D0F10}" destId="{A9898B5F-6437-4B38-95D5-EF60D5748286}" srcOrd="0" destOrd="0" presId="urn:microsoft.com/office/officeart/2005/8/layout/cycle3"/>
    <dgm:cxn modelId="{94B3BF82-6D9C-4DB0-B4BF-5D0123461731}" type="presParOf" srcId="{70182F31-8632-4470-9313-613C967D0F10}" destId="{DA7A29BB-90F9-409A-932F-C171F3F7BBF8}" srcOrd="1" destOrd="0" presId="urn:microsoft.com/office/officeart/2005/8/layout/cycle3"/>
    <dgm:cxn modelId="{104A33BD-1574-4A26-A38C-CEDC46EA0B69}" type="presParOf" srcId="{70182F31-8632-4470-9313-613C967D0F10}" destId="{297E0645-5586-4621-8F65-00CD4351F487}" srcOrd="2" destOrd="0" presId="urn:microsoft.com/office/officeart/2005/8/layout/cycle3"/>
    <dgm:cxn modelId="{68B9F81B-8944-4330-93F9-AF1EBD724015}" type="presParOf" srcId="{70182F31-8632-4470-9313-613C967D0F10}" destId="{50AEE991-9795-4027-8502-331FF8313ABA}" srcOrd="3" destOrd="0" presId="urn:microsoft.com/office/officeart/2005/8/layout/cycle3"/>
    <dgm:cxn modelId="{A9542398-1D7A-4D22-9E73-2410ABA0C8B5}" type="presParOf" srcId="{70182F31-8632-4470-9313-613C967D0F10}" destId="{653B3ED1-0764-435A-B81F-4638026DB9F0}" srcOrd="4" destOrd="0" presId="urn:microsoft.com/office/officeart/2005/8/layout/cycle3"/>
    <dgm:cxn modelId="{7AB5993A-A62F-4D19-92F8-797DB29C86A0}" type="presParOf" srcId="{70182F31-8632-4470-9313-613C967D0F10}" destId="{A45AE564-F457-406E-8A6A-F15E576B620A}" srcOrd="5" destOrd="0" presId="urn:microsoft.com/office/officeart/2005/8/layout/cycle3"/>
    <dgm:cxn modelId="{E55D814F-C0D9-4AAB-836B-AFD24364FC58}" type="presParOf" srcId="{70182F31-8632-4470-9313-613C967D0F10}" destId="{120055B2-3FE0-42FB-B4DA-7D657ED04103}" srcOrd="6" destOrd="0" presId="urn:microsoft.com/office/officeart/2005/8/layout/cycle3"/>
    <dgm:cxn modelId="{529E6C93-700C-46EC-89DA-758E5A918166}" type="presParOf" srcId="{70182F31-8632-4470-9313-613C967D0F10}" destId="{CF594B32-F796-4DE9-85A3-0D9F48A9CC3F}" srcOrd="7" destOrd="0" presId="urn:microsoft.com/office/officeart/2005/8/layout/cycle3"/>
    <dgm:cxn modelId="{DC5FC70C-4B49-48F8-9B8D-DA87B59BE353}" type="presParOf" srcId="{70182F31-8632-4470-9313-613C967D0F10}" destId="{3F55DF46-1BE8-4AFC-A3A7-57FCF396EA2B}" srcOrd="8" destOrd="0" presId="urn:microsoft.com/office/officeart/2005/8/layout/cycle3"/>
    <dgm:cxn modelId="{9A5F77DE-6B71-4153-B901-FFC2703A4A98}" type="presParOf" srcId="{70182F31-8632-4470-9313-613C967D0F10}" destId="{F1A001C1-DE17-4915-B4FD-61C1FCEC2286}" srcOrd="9" destOrd="0" presId="urn:microsoft.com/office/officeart/2005/8/layout/cycle3"/>
    <dgm:cxn modelId="{859F2D92-81BA-4D9A-B74E-453234518C9D}" type="presParOf" srcId="{70182F31-8632-4470-9313-613C967D0F10}" destId="{584E4472-61E1-48B7-9853-B4E994AB09AC}" srcOrd="10" destOrd="0" presId="urn:microsoft.com/office/officeart/2005/8/layout/cycle3"/>
    <dgm:cxn modelId="{2899BAC8-8EEB-4D72-8F5E-31544058712C}" type="presParOf" srcId="{70182F31-8632-4470-9313-613C967D0F10}" destId="{552F9D05-BC59-4474-8EAB-88DDD4DD518D}" srcOrd="11"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DAC57CC-BBA4-45DB-B244-41B5D2362CCD}" type="doc">
      <dgm:prSet loTypeId="urn:microsoft.com/office/officeart/2005/8/layout/vProcess5" loCatId="process" qsTypeId="urn:microsoft.com/office/officeart/2005/8/quickstyle/3d2#16" qsCatId="3D" csTypeId="urn:microsoft.com/office/officeart/2005/8/colors/accent2_3#10" csCatId="accent2" phldr="1"/>
      <dgm:spPr/>
      <dgm:t>
        <a:bodyPr/>
        <a:lstStyle/>
        <a:p>
          <a:endParaRPr lang="en-US"/>
        </a:p>
      </dgm:t>
    </dgm:pt>
    <dgm:pt modelId="{252855F9-E927-40A3-831B-C5EF9497A2C4}">
      <dgm:prSet custT="1"/>
      <dgm:spPr>
        <a:solidFill>
          <a:schemeClr val="accent5">
            <a:lumMod val="20000"/>
            <a:lumOff val="80000"/>
          </a:schemeClr>
        </a:solidFill>
      </dgm:spPr>
      <dgm:t>
        <a:bodyPr/>
        <a:lstStyle/>
        <a:p>
          <a:r>
            <a:rPr lang="en-GB" sz="1600" b="0" dirty="0">
              <a:solidFill>
                <a:schemeClr val="tx1"/>
              </a:solidFill>
              <a:latin typeface="Microsoft PhagsPa"/>
            </a:rPr>
            <a:t>“</a:t>
          </a:r>
          <a:r>
            <a:rPr lang="en-GB" sz="1600" b="0" i="1" dirty="0">
              <a:solidFill>
                <a:schemeClr val="tx1"/>
              </a:solidFill>
              <a:latin typeface="Microsoft PhagsPa"/>
            </a:rPr>
            <a:t>Teachers are responsible and accountable for the progress and development of the pupils in their class, including where pupils access support from teaching assistants or specialist staff</a:t>
          </a:r>
          <a:r>
            <a:rPr lang="en-GB" sz="1600" b="0" dirty="0">
              <a:solidFill>
                <a:schemeClr val="tx1"/>
              </a:solidFill>
              <a:latin typeface="Microsoft PhagsPa"/>
            </a:rPr>
            <a:t>” [Code of Practice; June 2014: 6.36] </a:t>
          </a:r>
        </a:p>
      </dgm:t>
    </dgm:pt>
    <dgm:pt modelId="{DAFA4D25-DF84-4C8B-AF6A-362923911BA5}" type="parTrans" cxnId="{B9D1677C-EFAE-4EBF-B98D-AE8FD676EA2C}">
      <dgm:prSet/>
      <dgm:spPr/>
      <dgm:t>
        <a:bodyPr/>
        <a:lstStyle/>
        <a:p>
          <a:endParaRPr lang="en-US" sz="1200"/>
        </a:p>
      </dgm:t>
    </dgm:pt>
    <dgm:pt modelId="{5249E68A-6701-4637-97B9-A2462D03F5C5}" type="sibTrans" cxnId="{B9D1677C-EFAE-4EBF-B98D-AE8FD676EA2C}">
      <dgm:prSet/>
      <dgm:spPr/>
      <dgm:t>
        <a:bodyPr/>
        <a:lstStyle/>
        <a:p>
          <a:endParaRPr lang="en-US" dirty="0"/>
        </a:p>
      </dgm:t>
    </dgm:pt>
    <dgm:pt modelId="{BABC1536-3026-4984-9831-5970529287F9}">
      <dgm:prSet custT="1"/>
      <dgm:spPr>
        <a:solidFill>
          <a:schemeClr val="accent5">
            <a:lumMod val="20000"/>
            <a:lumOff val="80000"/>
          </a:schemeClr>
        </a:solidFill>
      </dgm:spPr>
      <dgm:t>
        <a:bodyPr/>
        <a:lstStyle/>
        <a:p>
          <a:r>
            <a:rPr lang="en-GB" sz="1600" b="0" dirty="0">
              <a:solidFill>
                <a:schemeClr val="tx1"/>
              </a:solidFill>
              <a:latin typeface="Microsoft PhagsPa"/>
            </a:rPr>
            <a:t>We ensure all children have access to high-quality teaching from their class teacher. Where necessary, some children may receive additional provision to meet their individual needs. </a:t>
          </a:r>
          <a:endParaRPr lang="en-US" sz="1600" b="0" dirty="0">
            <a:solidFill>
              <a:schemeClr val="tx1"/>
            </a:solidFill>
            <a:latin typeface="Microsoft PhagsPa"/>
          </a:endParaRPr>
        </a:p>
      </dgm:t>
    </dgm:pt>
    <dgm:pt modelId="{6EC54112-475B-4AB2-B170-74C3E51CD8C0}" type="parTrans" cxnId="{95292EE9-D0BF-4E40-A910-19A4B9B152F8}">
      <dgm:prSet/>
      <dgm:spPr/>
      <dgm:t>
        <a:bodyPr/>
        <a:lstStyle/>
        <a:p>
          <a:endParaRPr lang="en-US" sz="1200"/>
        </a:p>
      </dgm:t>
    </dgm:pt>
    <dgm:pt modelId="{215DE6A1-9DE7-4472-A123-3E5C8E462877}" type="sibTrans" cxnId="{95292EE9-D0BF-4E40-A910-19A4B9B152F8}">
      <dgm:prSet/>
      <dgm:spPr/>
      <dgm:t>
        <a:bodyPr/>
        <a:lstStyle/>
        <a:p>
          <a:endParaRPr lang="en-US" dirty="0"/>
        </a:p>
      </dgm:t>
    </dgm:pt>
    <dgm:pt modelId="{8AF2E76B-ACA2-44A4-BD6D-D789405FD26A}">
      <dgm:prSet custT="1"/>
      <dgm:spPr>
        <a:solidFill>
          <a:schemeClr val="accent5">
            <a:lumMod val="20000"/>
            <a:lumOff val="80000"/>
          </a:schemeClr>
        </a:solidFill>
      </dgm:spPr>
      <dgm:t>
        <a:bodyPr/>
        <a:lstStyle/>
        <a:p>
          <a:r>
            <a:rPr lang="en-GB" sz="1600" b="0" dirty="0">
              <a:solidFill>
                <a:schemeClr val="tx1"/>
              </a:solidFill>
              <a:latin typeface="Microsoft PhagsPa"/>
            </a:rPr>
            <a:t>Some children may require a personalised curriculum, </a:t>
          </a:r>
          <a:r>
            <a:rPr lang="en-US" sz="1600" b="0" dirty="0">
              <a:solidFill>
                <a:schemeClr val="tx1"/>
              </a:solidFill>
              <a:latin typeface="Microsoft PhagsPa"/>
            </a:rPr>
            <a:t>timetable, or care that meets their specific health needs, as advised by</a:t>
          </a:r>
          <a:r>
            <a:rPr lang="en-GB" sz="1600" b="0" dirty="0">
              <a:solidFill>
                <a:schemeClr val="tx1"/>
              </a:solidFill>
              <a:latin typeface="Microsoft PhagsPa"/>
            </a:rPr>
            <a:t> medical professionals.</a:t>
          </a:r>
          <a:endParaRPr lang="en-US" sz="1600" b="0" dirty="0">
            <a:solidFill>
              <a:schemeClr val="tx1"/>
            </a:solidFill>
            <a:latin typeface="Microsoft PhagsPa"/>
          </a:endParaRPr>
        </a:p>
      </dgm:t>
    </dgm:pt>
    <dgm:pt modelId="{573AD485-D6CF-452C-AE47-E32D469E180D}" type="parTrans" cxnId="{AD94D8C2-1518-486F-A475-1ABCDC0EEE9F}">
      <dgm:prSet/>
      <dgm:spPr/>
      <dgm:t>
        <a:bodyPr/>
        <a:lstStyle/>
        <a:p>
          <a:endParaRPr lang="en-US" sz="1200"/>
        </a:p>
      </dgm:t>
    </dgm:pt>
    <dgm:pt modelId="{9F6B1AE8-E16E-4F69-A2E3-5054ADD90F05}" type="sibTrans" cxnId="{AD94D8C2-1518-486F-A475-1ABCDC0EEE9F}">
      <dgm:prSet/>
      <dgm:spPr/>
      <dgm:t>
        <a:bodyPr/>
        <a:lstStyle/>
        <a:p>
          <a:endParaRPr lang="en-US" dirty="0"/>
        </a:p>
      </dgm:t>
    </dgm:pt>
    <dgm:pt modelId="{C2584508-31A1-4A5C-943C-5E65AA294C7A}">
      <dgm:prSet custT="1"/>
      <dgm:spPr>
        <a:solidFill>
          <a:schemeClr val="accent5">
            <a:lumMod val="20000"/>
            <a:lumOff val="80000"/>
          </a:schemeClr>
        </a:solidFill>
      </dgm:spPr>
      <dgm:t>
        <a:bodyPr/>
        <a:lstStyle/>
        <a:p>
          <a:pPr rtl="0"/>
          <a:r>
            <a:rPr lang="en-US" sz="1600" b="0" dirty="0">
              <a:solidFill>
                <a:schemeClr val="tx1"/>
              </a:solidFill>
              <a:latin typeface="Microsoft PhagsPa"/>
            </a:rPr>
            <a:t>All children will be assessed as part of the school assessment cycle. This will review their progress against agreed outcomes and inform our graduated approach of assess, plan, do, and review. </a:t>
          </a:r>
          <a:endParaRPr lang="en-GB" sz="1300" b="0" dirty="0">
            <a:solidFill>
              <a:schemeClr val="tx1"/>
            </a:solidFill>
            <a:latin typeface="Microsoft PhagsPa"/>
          </a:endParaRPr>
        </a:p>
      </dgm:t>
    </dgm:pt>
    <dgm:pt modelId="{6657C7BD-1515-4FBD-A638-0BA2EDF2FC8C}" type="parTrans" cxnId="{492F87C1-638C-4D9A-8985-B2962884F1D6}">
      <dgm:prSet/>
      <dgm:spPr/>
      <dgm:t>
        <a:bodyPr/>
        <a:lstStyle/>
        <a:p>
          <a:endParaRPr lang="en-US" sz="1200"/>
        </a:p>
      </dgm:t>
    </dgm:pt>
    <dgm:pt modelId="{106D27A0-D839-460C-BCDF-17C80AB2CDDD}" type="sibTrans" cxnId="{492F87C1-638C-4D9A-8985-B2962884F1D6}">
      <dgm:prSet/>
      <dgm:spPr/>
      <dgm:t>
        <a:bodyPr/>
        <a:lstStyle/>
        <a:p>
          <a:endParaRPr lang="en-US"/>
        </a:p>
      </dgm:t>
    </dgm:pt>
    <dgm:pt modelId="{EE63661F-7288-4CCB-B25A-AFB6A13FD41F}" type="pres">
      <dgm:prSet presAssocID="{2DAC57CC-BBA4-45DB-B244-41B5D2362CCD}" presName="outerComposite" presStyleCnt="0">
        <dgm:presLayoutVars>
          <dgm:chMax val="5"/>
          <dgm:dir/>
          <dgm:resizeHandles val="exact"/>
        </dgm:presLayoutVars>
      </dgm:prSet>
      <dgm:spPr/>
    </dgm:pt>
    <dgm:pt modelId="{1583F5C1-5DF7-45FD-BB08-12BB04EB3A1B}" type="pres">
      <dgm:prSet presAssocID="{2DAC57CC-BBA4-45DB-B244-41B5D2362CCD}" presName="dummyMaxCanvas" presStyleCnt="0">
        <dgm:presLayoutVars/>
      </dgm:prSet>
      <dgm:spPr/>
    </dgm:pt>
    <dgm:pt modelId="{F24B6E1E-3CA7-45FD-9230-3744359E5A5F}" type="pres">
      <dgm:prSet presAssocID="{2DAC57CC-BBA4-45DB-B244-41B5D2362CCD}" presName="FourNodes_1" presStyleLbl="node1" presStyleIdx="0" presStyleCnt="4">
        <dgm:presLayoutVars>
          <dgm:bulletEnabled val="1"/>
        </dgm:presLayoutVars>
      </dgm:prSet>
      <dgm:spPr/>
    </dgm:pt>
    <dgm:pt modelId="{AB37495D-E309-4902-B128-A13965C3E0CA}" type="pres">
      <dgm:prSet presAssocID="{2DAC57CC-BBA4-45DB-B244-41B5D2362CCD}" presName="FourNodes_2" presStyleLbl="node1" presStyleIdx="1" presStyleCnt="4">
        <dgm:presLayoutVars>
          <dgm:bulletEnabled val="1"/>
        </dgm:presLayoutVars>
      </dgm:prSet>
      <dgm:spPr/>
    </dgm:pt>
    <dgm:pt modelId="{B8A6A58C-7B24-4118-8DE0-F6447E82B03D}" type="pres">
      <dgm:prSet presAssocID="{2DAC57CC-BBA4-45DB-B244-41B5D2362CCD}" presName="FourNodes_3" presStyleLbl="node1" presStyleIdx="2" presStyleCnt="4">
        <dgm:presLayoutVars>
          <dgm:bulletEnabled val="1"/>
        </dgm:presLayoutVars>
      </dgm:prSet>
      <dgm:spPr/>
    </dgm:pt>
    <dgm:pt modelId="{D9EA0176-4BBB-4509-85EE-4148A5D95E5B}" type="pres">
      <dgm:prSet presAssocID="{2DAC57CC-BBA4-45DB-B244-41B5D2362CCD}" presName="FourNodes_4" presStyleLbl="node1" presStyleIdx="3" presStyleCnt="4">
        <dgm:presLayoutVars>
          <dgm:bulletEnabled val="1"/>
        </dgm:presLayoutVars>
      </dgm:prSet>
      <dgm:spPr/>
    </dgm:pt>
    <dgm:pt modelId="{F70F4C9B-5B11-4155-BC04-E6C37E2DD32E}" type="pres">
      <dgm:prSet presAssocID="{2DAC57CC-BBA4-45DB-B244-41B5D2362CCD}" presName="FourConn_1-2" presStyleLbl="fgAccFollowNode1" presStyleIdx="0" presStyleCnt="3">
        <dgm:presLayoutVars>
          <dgm:bulletEnabled val="1"/>
        </dgm:presLayoutVars>
      </dgm:prSet>
      <dgm:spPr/>
    </dgm:pt>
    <dgm:pt modelId="{1EF4F51B-2756-43DA-9104-685262D267A5}" type="pres">
      <dgm:prSet presAssocID="{2DAC57CC-BBA4-45DB-B244-41B5D2362CCD}" presName="FourConn_2-3" presStyleLbl="fgAccFollowNode1" presStyleIdx="1" presStyleCnt="3">
        <dgm:presLayoutVars>
          <dgm:bulletEnabled val="1"/>
        </dgm:presLayoutVars>
      </dgm:prSet>
      <dgm:spPr/>
    </dgm:pt>
    <dgm:pt modelId="{E440B8CF-5088-46FF-97AC-72DBA6CC4D4D}" type="pres">
      <dgm:prSet presAssocID="{2DAC57CC-BBA4-45DB-B244-41B5D2362CCD}" presName="FourConn_3-4" presStyleLbl="fgAccFollowNode1" presStyleIdx="2" presStyleCnt="3">
        <dgm:presLayoutVars>
          <dgm:bulletEnabled val="1"/>
        </dgm:presLayoutVars>
      </dgm:prSet>
      <dgm:spPr/>
    </dgm:pt>
    <dgm:pt modelId="{8C7AFF9E-F91E-45E8-84AA-48D4612E92AE}" type="pres">
      <dgm:prSet presAssocID="{2DAC57CC-BBA4-45DB-B244-41B5D2362CCD}" presName="FourNodes_1_text" presStyleLbl="node1" presStyleIdx="3" presStyleCnt="4">
        <dgm:presLayoutVars>
          <dgm:bulletEnabled val="1"/>
        </dgm:presLayoutVars>
      </dgm:prSet>
      <dgm:spPr/>
    </dgm:pt>
    <dgm:pt modelId="{5498151A-8C1B-48E9-B997-ADE2395312A7}" type="pres">
      <dgm:prSet presAssocID="{2DAC57CC-BBA4-45DB-B244-41B5D2362CCD}" presName="FourNodes_2_text" presStyleLbl="node1" presStyleIdx="3" presStyleCnt="4">
        <dgm:presLayoutVars>
          <dgm:bulletEnabled val="1"/>
        </dgm:presLayoutVars>
      </dgm:prSet>
      <dgm:spPr/>
    </dgm:pt>
    <dgm:pt modelId="{3D614F83-9765-446D-A2A0-5D74ECE8C7DE}" type="pres">
      <dgm:prSet presAssocID="{2DAC57CC-BBA4-45DB-B244-41B5D2362CCD}" presName="FourNodes_3_text" presStyleLbl="node1" presStyleIdx="3" presStyleCnt="4">
        <dgm:presLayoutVars>
          <dgm:bulletEnabled val="1"/>
        </dgm:presLayoutVars>
      </dgm:prSet>
      <dgm:spPr/>
    </dgm:pt>
    <dgm:pt modelId="{1B7AB51F-DB3F-41F4-813E-A89C130972CC}" type="pres">
      <dgm:prSet presAssocID="{2DAC57CC-BBA4-45DB-B244-41B5D2362CCD}" presName="FourNodes_4_text" presStyleLbl="node1" presStyleIdx="3" presStyleCnt="4">
        <dgm:presLayoutVars>
          <dgm:bulletEnabled val="1"/>
        </dgm:presLayoutVars>
      </dgm:prSet>
      <dgm:spPr/>
    </dgm:pt>
  </dgm:ptLst>
  <dgm:cxnLst>
    <dgm:cxn modelId="{98D9BB04-9063-4A16-973C-104A17AB2875}" type="presOf" srcId="{BABC1536-3026-4984-9831-5970529287F9}" destId="{5498151A-8C1B-48E9-B997-ADE2395312A7}" srcOrd="1" destOrd="0" presId="urn:microsoft.com/office/officeart/2005/8/layout/vProcess5"/>
    <dgm:cxn modelId="{05243409-F1E7-4DF7-97CB-80D7D9F2BF12}" type="presOf" srcId="{2DAC57CC-BBA4-45DB-B244-41B5D2362CCD}" destId="{EE63661F-7288-4CCB-B25A-AFB6A13FD41F}" srcOrd="0" destOrd="0" presId="urn:microsoft.com/office/officeart/2005/8/layout/vProcess5"/>
    <dgm:cxn modelId="{49486019-CEDE-44CB-8DB6-3F3B7D418FA8}" type="presOf" srcId="{C2584508-31A1-4A5C-943C-5E65AA294C7A}" destId="{D9EA0176-4BBB-4509-85EE-4148A5D95E5B}" srcOrd="0" destOrd="0" presId="urn:microsoft.com/office/officeart/2005/8/layout/vProcess5"/>
    <dgm:cxn modelId="{30D3901A-E0FA-4959-9498-D7CA76223F96}" type="presOf" srcId="{215DE6A1-9DE7-4472-A123-3E5C8E462877}" destId="{1EF4F51B-2756-43DA-9104-685262D267A5}" srcOrd="0" destOrd="0" presId="urn:microsoft.com/office/officeart/2005/8/layout/vProcess5"/>
    <dgm:cxn modelId="{757C9B49-C2F7-48FE-89CC-C7D1D19F768A}" type="presOf" srcId="{C2584508-31A1-4A5C-943C-5E65AA294C7A}" destId="{1B7AB51F-DB3F-41F4-813E-A89C130972CC}" srcOrd="1" destOrd="0" presId="urn:microsoft.com/office/officeart/2005/8/layout/vProcess5"/>
    <dgm:cxn modelId="{203AF077-4054-48F8-8996-B81052C9A676}" type="presOf" srcId="{252855F9-E927-40A3-831B-C5EF9497A2C4}" destId="{8C7AFF9E-F91E-45E8-84AA-48D4612E92AE}" srcOrd="1" destOrd="0" presId="urn:microsoft.com/office/officeart/2005/8/layout/vProcess5"/>
    <dgm:cxn modelId="{B9D1677C-EFAE-4EBF-B98D-AE8FD676EA2C}" srcId="{2DAC57CC-BBA4-45DB-B244-41B5D2362CCD}" destId="{252855F9-E927-40A3-831B-C5EF9497A2C4}" srcOrd="0" destOrd="0" parTransId="{DAFA4D25-DF84-4C8B-AF6A-362923911BA5}" sibTransId="{5249E68A-6701-4637-97B9-A2462D03F5C5}"/>
    <dgm:cxn modelId="{CB913C8D-072E-434F-AF26-6A258D71CCF9}" type="presOf" srcId="{8AF2E76B-ACA2-44A4-BD6D-D789405FD26A}" destId="{B8A6A58C-7B24-4118-8DE0-F6447E82B03D}" srcOrd="0" destOrd="0" presId="urn:microsoft.com/office/officeart/2005/8/layout/vProcess5"/>
    <dgm:cxn modelId="{1C4CEA8F-1F7C-478E-A106-12A223D92C73}" type="presOf" srcId="{5249E68A-6701-4637-97B9-A2462D03F5C5}" destId="{F70F4C9B-5B11-4155-BC04-E6C37E2DD32E}" srcOrd="0" destOrd="0" presId="urn:microsoft.com/office/officeart/2005/8/layout/vProcess5"/>
    <dgm:cxn modelId="{9C31FA8F-740B-4E18-A010-FF91CCE6B760}" type="presOf" srcId="{9F6B1AE8-E16E-4F69-A2E3-5054ADD90F05}" destId="{E440B8CF-5088-46FF-97AC-72DBA6CC4D4D}" srcOrd="0" destOrd="0" presId="urn:microsoft.com/office/officeart/2005/8/layout/vProcess5"/>
    <dgm:cxn modelId="{46A066B4-4684-4AAF-854F-F13759D3F4F6}" type="presOf" srcId="{8AF2E76B-ACA2-44A4-BD6D-D789405FD26A}" destId="{3D614F83-9765-446D-A2A0-5D74ECE8C7DE}" srcOrd="1" destOrd="0" presId="urn:microsoft.com/office/officeart/2005/8/layout/vProcess5"/>
    <dgm:cxn modelId="{492F87C1-638C-4D9A-8985-B2962884F1D6}" srcId="{2DAC57CC-BBA4-45DB-B244-41B5D2362CCD}" destId="{C2584508-31A1-4A5C-943C-5E65AA294C7A}" srcOrd="3" destOrd="0" parTransId="{6657C7BD-1515-4FBD-A638-0BA2EDF2FC8C}" sibTransId="{106D27A0-D839-460C-BCDF-17C80AB2CDDD}"/>
    <dgm:cxn modelId="{AD94D8C2-1518-486F-A475-1ABCDC0EEE9F}" srcId="{2DAC57CC-BBA4-45DB-B244-41B5D2362CCD}" destId="{8AF2E76B-ACA2-44A4-BD6D-D789405FD26A}" srcOrd="2" destOrd="0" parTransId="{573AD485-D6CF-452C-AE47-E32D469E180D}" sibTransId="{9F6B1AE8-E16E-4F69-A2E3-5054ADD90F05}"/>
    <dgm:cxn modelId="{287ECDCE-C6B4-4201-AFFE-5475239CF494}" type="presOf" srcId="{BABC1536-3026-4984-9831-5970529287F9}" destId="{AB37495D-E309-4902-B128-A13965C3E0CA}" srcOrd="0" destOrd="0" presId="urn:microsoft.com/office/officeart/2005/8/layout/vProcess5"/>
    <dgm:cxn modelId="{CEC6B5DD-9132-4BFB-B204-8C33112A4E81}" type="presOf" srcId="{252855F9-E927-40A3-831B-C5EF9497A2C4}" destId="{F24B6E1E-3CA7-45FD-9230-3744359E5A5F}" srcOrd="0" destOrd="0" presId="urn:microsoft.com/office/officeart/2005/8/layout/vProcess5"/>
    <dgm:cxn modelId="{95292EE9-D0BF-4E40-A910-19A4B9B152F8}" srcId="{2DAC57CC-BBA4-45DB-B244-41B5D2362CCD}" destId="{BABC1536-3026-4984-9831-5970529287F9}" srcOrd="1" destOrd="0" parTransId="{6EC54112-475B-4AB2-B170-74C3E51CD8C0}" sibTransId="{215DE6A1-9DE7-4472-A123-3E5C8E462877}"/>
    <dgm:cxn modelId="{7016612E-3A74-4E81-A63F-DEC32E322D10}" type="presParOf" srcId="{EE63661F-7288-4CCB-B25A-AFB6A13FD41F}" destId="{1583F5C1-5DF7-45FD-BB08-12BB04EB3A1B}" srcOrd="0" destOrd="0" presId="urn:microsoft.com/office/officeart/2005/8/layout/vProcess5"/>
    <dgm:cxn modelId="{D2E07B73-381A-40BF-8E9C-BF9C81308A0B}" type="presParOf" srcId="{EE63661F-7288-4CCB-B25A-AFB6A13FD41F}" destId="{F24B6E1E-3CA7-45FD-9230-3744359E5A5F}" srcOrd="1" destOrd="0" presId="urn:microsoft.com/office/officeart/2005/8/layout/vProcess5"/>
    <dgm:cxn modelId="{DF95670C-1A75-4796-86C6-5C698CD29D4C}" type="presParOf" srcId="{EE63661F-7288-4CCB-B25A-AFB6A13FD41F}" destId="{AB37495D-E309-4902-B128-A13965C3E0CA}" srcOrd="2" destOrd="0" presId="urn:microsoft.com/office/officeart/2005/8/layout/vProcess5"/>
    <dgm:cxn modelId="{E2C0BB71-FA05-4F56-9260-2D276AA2087B}" type="presParOf" srcId="{EE63661F-7288-4CCB-B25A-AFB6A13FD41F}" destId="{B8A6A58C-7B24-4118-8DE0-F6447E82B03D}" srcOrd="3" destOrd="0" presId="urn:microsoft.com/office/officeart/2005/8/layout/vProcess5"/>
    <dgm:cxn modelId="{F7D22941-5953-44A2-A0CE-5A4AB8225B86}" type="presParOf" srcId="{EE63661F-7288-4CCB-B25A-AFB6A13FD41F}" destId="{D9EA0176-4BBB-4509-85EE-4148A5D95E5B}" srcOrd="4" destOrd="0" presId="urn:microsoft.com/office/officeart/2005/8/layout/vProcess5"/>
    <dgm:cxn modelId="{93222FF8-7317-4D3D-95A0-886F905079F9}" type="presParOf" srcId="{EE63661F-7288-4CCB-B25A-AFB6A13FD41F}" destId="{F70F4C9B-5B11-4155-BC04-E6C37E2DD32E}" srcOrd="5" destOrd="0" presId="urn:microsoft.com/office/officeart/2005/8/layout/vProcess5"/>
    <dgm:cxn modelId="{9C980624-EA08-4DF7-95A6-6279076E1F27}" type="presParOf" srcId="{EE63661F-7288-4CCB-B25A-AFB6A13FD41F}" destId="{1EF4F51B-2756-43DA-9104-685262D267A5}" srcOrd="6" destOrd="0" presId="urn:microsoft.com/office/officeart/2005/8/layout/vProcess5"/>
    <dgm:cxn modelId="{350DB660-AA48-4441-8B27-7A9C5798E548}" type="presParOf" srcId="{EE63661F-7288-4CCB-B25A-AFB6A13FD41F}" destId="{E440B8CF-5088-46FF-97AC-72DBA6CC4D4D}" srcOrd="7" destOrd="0" presId="urn:microsoft.com/office/officeart/2005/8/layout/vProcess5"/>
    <dgm:cxn modelId="{E42D6D08-C5AA-4E8E-A4A7-1356B06F7DDC}" type="presParOf" srcId="{EE63661F-7288-4CCB-B25A-AFB6A13FD41F}" destId="{8C7AFF9E-F91E-45E8-84AA-48D4612E92AE}" srcOrd="8" destOrd="0" presId="urn:microsoft.com/office/officeart/2005/8/layout/vProcess5"/>
    <dgm:cxn modelId="{411885F1-714B-447D-8263-3D2565A62F1B}" type="presParOf" srcId="{EE63661F-7288-4CCB-B25A-AFB6A13FD41F}" destId="{5498151A-8C1B-48E9-B997-ADE2395312A7}" srcOrd="9" destOrd="0" presId="urn:microsoft.com/office/officeart/2005/8/layout/vProcess5"/>
    <dgm:cxn modelId="{6E059C65-5DCC-4503-845F-BBE53B8FA3D2}" type="presParOf" srcId="{EE63661F-7288-4CCB-B25A-AFB6A13FD41F}" destId="{3D614F83-9765-446D-A2A0-5D74ECE8C7DE}" srcOrd="10" destOrd="0" presId="urn:microsoft.com/office/officeart/2005/8/layout/vProcess5"/>
    <dgm:cxn modelId="{064F9B41-244D-4211-83EA-E065ADA6FE4D}" type="presParOf" srcId="{EE63661F-7288-4CCB-B25A-AFB6A13FD41F}" destId="{1B7AB51F-DB3F-41F4-813E-A89C130972CC}"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16DA6D5-B60B-4D2A-BCC4-32FEDE749E17}" type="doc">
      <dgm:prSet loTypeId="urn:microsoft.com/office/officeart/2005/8/layout/vList2" loCatId="list" qsTypeId="urn:microsoft.com/office/officeart/2005/8/quickstyle/3d3#2" qsCatId="3D" csTypeId="urn:microsoft.com/office/officeart/2005/8/colors/accent5_5#2" csCatId="accent5" phldr="1"/>
      <dgm:spPr/>
      <dgm:t>
        <a:bodyPr/>
        <a:lstStyle/>
        <a:p>
          <a:endParaRPr lang="en-US"/>
        </a:p>
      </dgm:t>
    </dgm:pt>
    <dgm:pt modelId="{5B66CE45-84A1-4B6F-8F11-59B01CDAE533}">
      <dgm:prSet custT="1"/>
      <dgm:spPr>
        <a:solidFill>
          <a:schemeClr val="accent4">
            <a:lumMod val="20000"/>
            <a:lumOff val="80000"/>
            <a:alpha val="90000"/>
          </a:schemeClr>
        </a:solidFill>
      </dgm:spPr>
      <dgm:t>
        <a:bodyPr/>
        <a:lstStyle/>
        <a:p>
          <a:pPr>
            <a:lnSpc>
              <a:spcPct val="100000"/>
            </a:lnSpc>
          </a:pPr>
          <a:r>
            <a:rPr lang="en-GB" sz="1600" dirty="0">
              <a:solidFill>
                <a:schemeClr val="bg1"/>
              </a:solidFill>
              <a:latin typeface="Microsoft PhagsPa"/>
            </a:rPr>
            <a:t>We create an inclusive learning environment whereby all children, including children with Special Educational Needs and Disabilities are supported to take part in activities alongside their peers. We make reasonable adjustments to our curriculum and learning environment to ensure all children can achieve their potential</a:t>
          </a:r>
          <a:r>
            <a:rPr lang="en-GB" sz="1800" dirty="0">
              <a:solidFill>
                <a:schemeClr val="bg1"/>
              </a:solidFill>
              <a:latin typeface="Microsoft PhagsPa"/>
            </a:rPr>
            <a:t>.</a:t>
          </a:r>
          <a:endParaRPr lang="en-US" sz="1800" dirty="0">
            <a:solidFill>
              <a:schemeClr val="bg1"/>
            </a:solidFill>
            <a:latin typeface="Microsoft PhagsPa"/>
          </a:endParaRPr>
        </a:p>
      </dgm:t>
    </dgm:pt>
    <dgm:pt modelId="{4977BAA8-DC13-45FB-ABDE-199346C9A0A9}" type="parTrans" cxnId="{AB3A6A8C-F241-4B36-9F40-8172681FE7BF}">
      <dgm:prSet/>
      <dgm:spPr/>
      <dgm:t>
        <a:bodyPr/>
        <a:lstStyle/>
        <a:p>
          <a:endParaRPr lang="en-US"/>
        </a:p>
      </dgm:t>
    </dgm:pt>
    <dgm:pt modelId="{3067C3CF-3D6C-40DB-AA8C-ECA610D669B7}" type="sibTrans" cxnId="{AB3A6A8C-F241-4B36-9F40-8172681FE7BF}">
      <dgm:prSet/>
      <dgm:spPr/>
      <dgm:t>
        <a:bodyPr/>
        <a:lstStyle/>
        <a:p>
          <a:endParaRPr lang="en-US"/>
        </a:p>
      </dgm:t>
    </dgm:pt>
    <dgm:pt modelId="{6D98843C-F43E-4BA7-BDDF-D2BCB6B8D811}">
      <dgm:prSet custT="1"/>
      <dgm:spPr>
        <a:solidFill>
          <a:schemeClr val="accent4">
            <a:lumMod val="20000"/>
            <a:lumOff val="80000"/>
            <a:alpha val="70000"/>
          </a:schemeClr>
        </a:solidFill>
      </dgm:spPr>
      <dgm:t>
        <a:bodyPr/>
        <a:lstStyle/>
        <a:p>
          <a:pPr>
            <a:lnSpc>
              <a:spcPct val="100000"/>
            </a:lnSpc>
          </a:pPr>
          <a:r>
            <a:rPr lang="en-US" sz="1600" dirty="0">
              <a:solidFill>
                <a:schemeClr val="bg1"/>
              </a:solidFill>
              <a:latin typeface="Microsoft PhagsPa"/>
            </a:rPr>
            <a:t>Adaptations could include personalised timetables and curricula, coloured backgrounds on books and/or overlays, a visual timetable, an individual timetable, large fonts, specialist equipment such as large-print dictionaries, visual cues and aids, staff support, and evidence-based interventions</a:t>
          </a:r>
          <a:r>
            <a:rPr lang="en-US" sz="1800" dirty="0">
              <a:solidFill>
                <a:schemeClr val="bg1"/>
              </a:solidFill>
              <a:latin typeface="Microsoft PhagsPa"/>
            </a:rPr>
            <a:t>.</a:t>
          </a:r>
          <a:endParaRPr lang="en-GB" sz="1800" dirty="0">
            <a:solidFill>
              <a:schemeClr val="bg1"/>
            </a:solidFill>
            <a:latin typeface="Microsoft PhagsPa"/>
          </a:endParaRPr>
        </a:p>
      </dgm:t>
    </dgm:pt>
    <dgm:pt modelId="{4162ECB9-040F-47EE-82A6-F4C3EAA88B3D}" type="parTrans" cxnId="{7C2D9351-8D75-423A-82C1-B2F13F051392}">
      <dgm:prSet/>
      <dgm:spPr/>
      <dgm:t>
        <a:bodyPr/>
        <a:lstStyle/>
        <a:p>
          <a:endParaRPr lang="en-US"/>
        </a:p>
      </dgm:t>
    </dgm:pt>
    <dgm:pt modelId="{121120BC-80ED-4D48-A449-F510B7091BFA}" type="sibTrans" cxnId="{7C2D9351-8D75-423A-82C1-B2F13F051392}">
      <dgm:prSet/>
      <dgm:spPr/>
      <dgm:t>
        <a:bodyPr/>
        <a:lstStyle/>
        <a:p>
          <a:endParaRPr lang="en-US"/>
        </a:p>
      </dgm:t>
    </dgm:pt>
    <dgm:pt modelId="{09B06370-7802-487D-8CDC-726EBD8B678F}">
      <dgm:prSet custT="1"/>
      <dgm:spPr>
        <a:solidFill>
          <a:schemeClr val="accent4">
            <a:lumMod val="20000"/>
            <a:lumOff val="80000"/>
            <a:alpha val="50000"/>
          </a:schemeClr>
        </a:solidFill>
      </dgm:spPr>
      <dgm:t>
        <a:bodyPr/>
        <a:lstStyle/>
        <a:p>
          <a:pPr>
            <a:lnSpc>
              <a:spcPct val="100000"/>
            </a:lnSpc>
          </a:pPr>
          <a:r>
            <a:rPr lang="en-US" sz="1600" b="0" dirty="0">
              <a:solidFill>
                <a:schemeClr val="bg1"/>
              </a:solidFill>
              <a:latin typeface="Microsoft PhagsPa"/>
            </a:rPr>
            <a:t>Adaptions for the physical environment may include</a:t>
          </a:r>
          <a:r>
            <a:rPr lang="fr-FR" sz="1600" b="0" dirty="0">
              <a:solidFill>
                <a:schemeClr val="bg1"/>
              </a:solidFill>
              <a:latin typeface="Microsoft PhagsPa"/>
            </a:rPr>
            <a:t> accessible toilets, hygiene suites, changing tables</a:t>
          </a:r>
          <a:r>
            <a:rPr lang="en-US" sz="1600" b="0" dirty="0">
              <a:solidFill>
                <a:schemeClr val="bg1"/>
              </a:solidFill>
              <a:latin typeface="Microsoft PhagsPa"/>
            </a:rPr>
            <a:t>, high-visibility marking on steps, double doors in some areas of the building, fire evacuation chairs, lifts and ramps.</a:t>
          </a:r>
          <a:endParaRPr lang="en-US" sz="1800" b="0" dirty="0">
            <a:solidFill>
              <a:schemeClr val="tx1"/>
            </a:solidFill>
            <a:latin typeface="Microsoft PhagsPa"/>
          </a:endParaRPr>
        </a:p>
      </dgm:t>
    </dgm:pt>
    <dgm:pt modelId="{7CCAD43C-06DB-44A2-9944-A9C6697A6D52}" type="parTrans" cxnId="{308CD30D-C399-47C9-B939-CD6BFAA5E843}">
      <dgm:prSet/>
      <dgm:spPr/>
      <dgm:t>
        <a:bodyPr/>
        <a:lstStyle/>
        <a:p>
          <a:endParaRPr lang="en-US"/>
        </a:p>
      </dgm:t>
    </dgm:pt>
    <dgm:pt modelId="{B5CE9EE3-9016-4A8A-961C-653D0A8C0BCC}" type="sibTrans" cxnId="{308CD30D-C399-47C9-B939-CD6BFAA5E843}">
      <dgm:prSet/>
      <dgm:spPr/>
      <dgm:t>
        <a:bodyPr/>
        <a:lstStyle/>
        <a:p>
          <a:endParaRPr lang="en-US"/>
        </a:p>
      </dgm:t>
    </dgm:pt>
    <dgm:pt modelId="{B766071D-8404-42C3-8565-009964FB9DD3}" type="pres">
      <dgm:prSet presAssocID="{C16DA6D5-B60B-4D2A-BCC4-32FEDE749E17}" presName="linear" presStyleCnt="0">
        <dgm:presLayoutVars>
          <dgm:animLvl val="lvl"/>
          <dgm:resizeHandles val="exact"/>
        </dgm:presLayoutVars>
      </dgm:prSet>
      <dgm:spPr/>
    </dgm:pt>
    <dgm:pt modelId="{BE949E76-2B7F-48F5-A374-9F7B08D06281}" type="pres">
      <dgm:prSet presAssocID="{5B66CE45-84A1-4B6F-8F11-59B01CDAE533}" presName="parentText" presStyleLbl="node1" presStyleIdx="0" presStyleCnt="3" custLinFactNeighborY="88141">
        <dgm:presLayoutVars>
          <dgm:chMax val="0"/>
          <dgm:bulletEnabled val="1"/>
        </dgm:presLayoutVars>
      </dgm:prSet>
      <dgm:spPr/>
    </dgm:pt>
    <dgm:pt modelId="{92243B8A-8983-4431-9F71-DB5C475FBD4E}" type="pres">
      <dgm:prSet presAssocID="{3067C3CF-3D6C-40DB-AA8C-ECA610D669B7}" presName="spacer" presStyleCnt="0"/>
      <dgm:spPr/>
    </dgm:pt>
    <dgm:pt modelId="{23FFCE62-26BD-4E18-97C1-A295E2F3DF51}" type="pres">
      <dgm:prSet presAssocID="{6D98843C-F43E-4BA7-BDDF-D2BCB6B8D811}" presName="parentText" presStyleLbl="node1" presStyleIdx="1" presStyleCnt="3" custLinFactY="8038" custLinFactNeighborX="-3283" custLinFactNeighborY="100000">
        <dgm:presLayoutVars>
          <dgm:chMax val="0"/>
          <dgm:bulletEnabled val="1"/>
        </dgm:presLayoutVars>
      </dgm:prSet>
      <dgm:spPr/>
    </dgm:pt>
    <dgm:pt modelId="{2DF973E6-627E-49D0-9F59-62989DE6C61C}" type="pres">
      <dgm:prSet presAssocID="{121120BC-80ED-4D48-A449-F510B7091BFA}" presName="spacer" presStyleCnt="0"/>
      <dgm:spPr/>
    </dgm:pt>
    <dgm:pt modelId="{6F80D85D-1ACC-4E3B-9BA3-10E3545CABF2}" type="pres">
      <dgm:prSet presAssocID="{09B06370-7802-487D-8CDC-726EBD8B678F}" presName="parentText" presStyleLbl="node1" presStyleIdx="2" presStyleCnt="3" custLinFactY="29398" custLinFactNeighborY="100000">
        <dgm:presLayoutVars>
          <dgm:chMax val="0"/>
          <dgm:bulletEnabled val="1"/>
        </dgm:presLayoutVars>
      </dgm:prSet>
      <dgm:spPr/>
    </dgm:pt>
  </dgm:ptLst>
  <dgm:cxnLst>
    <dgm:cxn modelId="{308CD30D-C399-47C9-B939-CD6BFAA5E843}" srcId="{C16DA6D5-B60B-4D2A-BCC4-32FEDE749E17}" destId="{09B06370-7802-487D-8CDC-726EBD8B678F}" srcOrd="2" destOrd="0" parTransId="{7CCAD43C-06DB-44A2-9944-A9C6697A6D52}" sibTransId="{B5CE9EE3-9016-4A8A-961C-653D0A8C0BCC}"/>
    <dgm:cxn modelId="{B423E725-2193-4723-8A67-6A8F5988D0C9}" type="presOf" srcId="{C16DA6D5-B60B-4D2A-BCC4-32FEDE749E17}" destId="{B766071D-8404-42C3-8565-009964FB9DD3}" srcOrd="0" destOrd="0" presId="urn:microsoft.com/office/officeart/2005/8/layout/vList2"/>
    <dgm:cxn modelId="{E4F33A6E-DE4A-4017-87DA-557C9166968A}" type="presOf" srcId="{6D98843C-F43E-4BA7-BDDF-D2BCB6B8D811}" destId="{23FFCE62-26BD-4E18-97C1-A295E2F3DF51}" srcOrd="0" destOrd="0" presId="urn:microsoft.com/office/officeart/2005/8/layout/vList2"/>
    <dgm:cxn modelId="{8E198450-B164-4C8D-BB87-13821DC11AAF}" type="presOf" srcId="{09B06370-7802-487D-8CDC-726EBD8B678F}" destId="{6F80D85D-1ACC-4E3B-9BA3-10E3545CABF2}" srcOrd="0" destOrd="0" presId="urn:microsoft.com/office/officeart/2005/8/layout/vList2"/>
    <dgm:cxn modelId="{7C2D9351-8D75-423A-82C1-B2F13F051392}" srcId="{C16DA6D5-B60B-4D2A-BCC4-32FEDE749E17}" destId="{6D98843C-F43E-4BA7-BDDF-D2BCB6B8D811}" srcOrd="1" destOrd="0" parTransId="{4162ECB9-040F-47EE-82A6-F4C3EAA88B3D}" sibTransId="{121120BC-80ED-4D48-A449-F510B7091BFA}"/>
    <dgm:cxn modelId="{AB3A6A8C-F241-4B36-9F40-8172681FE7BF}" srcId="{C16DA6D5-B60B-4D2A-BCC4-32FEDE749E17}" destId="{5B66CE45-84A1-4B6F-8F11-59B01CDAE533}" srcOrd="0" destOrd="0" parTransId="{4977BAA8-DC13-45FB-ABDE-199346C9A0A9}" sibTransId="{3067C3CF-3D6C-40DB-AA8C-ECA610D669B7}"/>
    <dgm:cxn modelId="{549EFEA4-7E69-46D8-A63F-5486F1365BE8}" type="presOf" srcId="{5B66CE45-84A1-4B6F-8F11-59B01CDAE533}" destId="{BE949E76-2B7F-48F5-A374-9F7B08D06281}" srcOrd="0" destOrd="0" presId="urn:microsoft.com/office/officeart/2005/8/layout/vList2"/>
    <dgm:cxn modelId="{400188E4-DDC4-47AE-A5C3-104A46287137}" type="presParOf" srcId="{B766071D-8404-42C3-8565-009964FB9DD3}" destId="{BE949E76-2B7F-48F5-A374-9F7B08D06281}" srcOrd="0" destOrd="0" presId="urn:microsoft.com/office/officeart/2005/8/layout/vList2"/>
    <dgm:cxn modelId="{25EE3464-0669-4D0E-945A-81BDF40A9A6C}" type="presParOf" srcId="{B766071D-8404-42C3-8565-009964FB9DD3}" destId="{92243B8A-8983-4431-9F71-DB5C475FBD4E}" srcOrd="1" destOrd="0" presId="urn:microsoft.com/office/officeart/2005/8/layout/vList2"/>
    <dgm:cxn modelId="{16006690-4555-4FA9-BEE2-D4E1E4896C70}" type="presParOf" srcId="{B766071D-8404-42C3-8565-009964FB9DD3}" destId="{23FFCE62-26BD-4E18-97C1-A295E2F3DF51}" srcOrd="2" destOrd="0" presId="urn:microsoft.com/office/officeart/2005/8/layout/vList2"/>
    <dgm:cxn modelId="{490F80C1-8BA4-4489-8C20-8561FA74EE5E}" type="presParOf" srcId="{B766071D-8404-42C3-8565-009964FB9DD3}" destId="{2DF973E6-627E-49D0-9F59-62989DE6C61C}" srcOrd="3" destOrd="0" presId="urn:microsoft.com/office/officeart/2005/8/layout/vList2"/>
    <dgm:cxn modelId="{90787D86-BDF9-4448-822B-5DBBD01DBE90}" type="presParOf" srcId="{B766071D-8404-42C3-8565-009964FB9DD3}" destId="{6F80D85D-1ACC-4E3B-9BA3-10E3545CABF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25844B0-7BD9-43E3-A23D-5816F94DB051}" type="doc">
      <dgm:prSet loTypeId="urn:microsoft.com/office/officeart/2005/8/layout/hProcess11" loCatId="process" qsTypeId="urn:microsoft.com/office/officeart/2005/8/quickstyle/simple1#9" qsCatId="simple" csTypeId="urn:microsoft.com/office/officeart/2005/8/colors/accent2_3#11" csCatId="accent2" phldr="1"/>
      <dgm:spPr/>
      <dgm:t>
        <a:bodyPr/>
        <a:lstStyle/>
        <a:p>
          <a:endParaRPr lang="en-US"/>
        </a:p>
      </dgm:t>
    </dgm:pt>
    <dgm:pt modelId="{8A05F6A7-46E4-4A58-8D6D-89B939F3F9BA}">
      <dgm:prSet phldrT="[Text]"/>
      <dgm:spPr/>
      <dgm:t>
        <a:bodyPr/>
        <a:lstStyle/>
        <a:p>
          <a:r>
            <a:rPr lang="en-US" dirty="0">
              <a:solidFill>
                <a:schemeClr val="bg1"/>
              </a:solidFill>
              <a:latin typeface="Microsoft PhagsPa"/>
            </a:rPr>
            <a:t>Mrs. Bailey-Whyte</a:t>
          </a:r>
        </a:p>
      </dgm:t>
    </dgm:pt>
    <dgm:pt modelId="{F968E7F3-D7EB-4F99-9636-5451F23DC30C}" type="parTrans" cxnId="{39C4EA52-5DAB-4485-A966-E56DDD42B4C4}">
      <dgm:prSet/>
      <dgm:spPr/>
      <dgm:t>
        <a:bodyPr/>
        <a:lstStyle/>
        <a:p>
          <a:endParaRPr lang="en-US"/>
        </a:p>
      </dgm:t>
    </dgm:pt>
    <dgm:pt modelId="{673FB5ED-7C99-44A5-A067-9384BCAE80A3}" type="sibTrans" cxnId="{39C4EA52-5DAB-4485-A966-E56DDD42B4C4}">
      <dgm:prSet/>
      <dgm:spPr/>
      <dgm:t>
        <a:bodyPr/>
        <a:lstStyle/>
        <a:p>
          <a:endParaRPr lang="en-US"/>
        </a:p>
      </dgm:t>
    </dgm:pt>
    <dgm:pt modelId="{EE763AFF-F973-4758-B456-676B9853D710}">
      <dgm:prSet phldrT="[Text]"/>
      <dgm:spPr/>
      <dgm:t>
        <a:bodyPr/>
        <a:lstStyle/>
        <a:p>
          <a:r>
            <a:rPr lang="en-US" dirty="0">
              <a:solidFill>
                <a:schemeClr val="bg1"/>
              </a:solidFill>
              <a:latin typeface="Microsoft PhagsPa"/>
            </a:rPr>
            <a:t>Mrs. Hales</a:t>
          </a:r>
        </a:p>
      </dgm:t>
    </dgm:pt>
    <dgm:pt modelId="{E3C48F02-82B2-48BD-856D-B506FF0CA441}" type="parTrans" cxnId="{91927136-7383-47B6-B707-E52B4BCF67C3}">
      <dgm:prSet/>
      <dgm:spPr/>
      <dgm:t>
        <a:bodyPr/>
        <a:lstStyle/>
        <a:p>
          <a:endParaRPr lang="en-US"/>
        </a:p>
      </dgm:t>
    </dgm:pt>
    <dgm:pt modelId="{9FA55380-8CA4-4F0B-996C-E6307E5E2CFF}" type="sibTrans" cxnId="{91927136-7383-47B6-B707-E52B4BCF67C3}">
      <dgm:prSet/>
      <dgm:spPr/>
      <dgm:t>
        <a:bodyPr/>
        <a:lstStyle/>
        <a:p>
          <a:endParaRPr lang="en-US"/>
        </a:p>
      </dgm:t>
    </dgm:pt>
    <dgm:pt modelId="{9B90E155-A115-49EE-A36C-CE2783E9B771}">
      <dgm:prSet phldrT="[Text]"/>
      <dgm:spPr/>
      <dgm:t>
        <a:bodyPr/>
        <a:lstStyle/>
        <a:p>
          <a:pPr algn="ctr"/>
          <a:r>
            <a:rPr lang="en-US" dirty="0">
              <a:solidFill>
                <a:schemeClr val="bg1"/>
              </a:solidFill>
              <a:latin typeface="Microsoft PhagsPa"/>
            </a:rPr>
            <a:t>Assistant SENCO</a:t>
          </a:r>
        </a:p>
      </dgm:t>
    </dgm:pt>
    <dgm:pt modelId="{E45A31A7-7BD7-4F8F-9029-3E651B3C9C1F}" type="parTrans" cxnId="{C71B0F0D-03E9-4F97-8C23-DCF5D8BEB83B}">
      <dgm:prSet/>
      <dgm:spPr/>
      <dgm:t>
        <a:bodyPr/>
        <a:lstStyle/>
        <a:p>
          <a:endParaRPr lang="en-US"/>
        </a:p>
      </dgm:t>
    </dgm:pt>
    <dgm:pt modelId="{EC5641BE-9B9E-4B26-96CD-C783A0A15C2E}" type="sibTrans" cxnId="{C71B0F0D-03E9-4F97-8C23-DCF5D8BEB83B}">
      <dgm:prSet/>
      <dgm:spPr/>
      <dgm:t>
        <a:bodyPr/>
        <a:lstStyle/>
        <a:p>
          <a:endParaRPr lang="en-US"/>
        </a:p>
      </dgm:t>
    </dgm:pt>
    <dgm:pt modelId="{DE00E5E7-D282-467F-AB60-74FFE2FD3BB7}">
      <dgm:prSet phldrT="[Text]"/>
      <dgm:spPr/>
      <dgm:t>
        <a:bodyPr/>
        <a:lstStyle/>
        <a:p>
          <a:r>
            <a:rPr lang="en-US" dirty="0">
              <a:solidFill>
                <a:schemeClr val="bg1"/>
              </a:solidFill>
              <a:latin typeface="Microsoft PhagsPa"/>
            </a:rPr>
            <a:t>Mrs. Lee</a:t>
          </a:r>
        </a:p>
      </dgm:t>
    </dgm:pt>
    <dgm:pt modelId="{BD63C64D-4AF1-46A6-B855-90D22EBC6255}" type="parTrans" cxnId="{22FDEDCC-2E05-4E07-8F8B-B2D569A056BF}">
      <dgm:prSet/>
      <dgm:spPr/>
      <dgm:t>
        <a:bodyPr/>
        <a:lstStyle/>
        <a:p>
          <a:endParaRPr lang="en-US"/>
        </a:p>
      </dgm:t>
    </dgm:pt>
    <dgm:pt modelId="{8B980119-5267-4527-AAF5-FADA36DE61C7}" type="sibTrans" cxnId="{22FDEDCC-2E05-4E07-8F8B-B2D569A056BF}">
      <dgm:prSet/>
      <dgm:spPr/>
      <dgm:t>
        <a:bodyPr/>
        <a:lstStyle/>
        <a:p>
          <a:endParaRPr lang="en-US"/>
        </a:p>
      </dgm:t>
    </dgm:pt>
    <dgm:pt modelId="{E2207557-01D3-46FD-BF42-67FEA794E382}">
      <dgm:prSet phldrT="[Text]"/>
      <dgm:spPr/>
      <dgm:t>
        <a:bodyPr/>
        <a:lstStyle/>
        <a:p>
          <a:r>
            <a:rPr lang="en-US" dirty="0">
              <a:solidFill>
                <a:schemeClr val="bg1"/>
              </a:solidFill>
              <a:latin typeface="Microsoft PhagsPa"/>
            </a:rPr>
            <a:t>Pastoral lead and learning mentor at John Ray Infant</a:t>
          </a:r>
        </a:p>
      </dgm:t>
    </dgm:pt>
    <dgm:pt modelId="{A2632B41-D21F-4009-AF91-2DA22A0CCCAF}" type="parTrans" cxnId="{D9E5AC36-2A5A-4C61-B86E-F88214FE3296}">
      <dgm:prSet/>
      <dgm:spPr/>
      <dgm:t>
        <a:bodyPr/>
        <a:lstStyle/>
        <a:p>
          <a:endParaRPr lang="en-US"/>
        </a:p>
      </dgm:t>
    </dgm:pt>
    <dgm:pt modelId="{880DCE84-00D7-4BB6-9FC1-1ED3758A6A87}" type="sibTrans" cxnId="{D9E5AC36-2A5A-4C61-B86E-F88214FE3296}">
      <dgm:prSet/>
      <dgm:spPr/>
      <dgm:t>
        <a:bodyPr/>
        <a:lstStyle/>
        <a:p>
          <a:endParaRPr lang="en-US"/>
        </a:p>
      </dgm:t>
    </dgm:pt>
    <dgm:pt modelId="{13520B33-A8CC-4C3E-8638-67684ECF5415}">
      <dgm:prSet/>
      <dgm:spPr/>
      <dgm:t>
        <a:bodyPr/>
        <a:lstStyle/>
        <a:p>
          <a:r>
            <a:rPr lang="en-US" dirty="0">
              <a:solidFill>
                <a:schemeClr val="bg1"/>
              </a:solidFill>
              <a:latin typeface="Microsoft PhagsPa"/>
            </a:rPr>
            <a:t>Miss. Ball</a:t>
          </a:r>
        </a:p>
      </dgm:t>
    </dgm:pt>
    <dgm:pt modelId="{36767171-9C14-47F0-A2F4-8E44912FDD64}" type="parTrans" cxnId="{C7E3966C-CA92-4B55-AC00-38D143A2DDDB}">
      <dgm:prSet/>
      <dgm:spPr/>
      <dgm:t>
        <a:bodyPr/>
        <a:lstStyle/>
        <a:p>
          <a:endParaRPr lang="en-US"/>
        </a:p>
      </dgm:t>
    </dgm:pt>
    <dgm:pt modelId="{0A2081C1-D349-4F51-AB86-3C9A4E70FD48}" type="sibTrans" cxnId="{C7E3966C-CA92-4B55-AC00-38D143A2DDDB}">
      <dgm:prSet/>
      <dgm:spPr/>
      <dgm:t>
        <a:bodyPr/>
        <a:lstStyle/>
        <a:p>
          <a:endParaRPr lang="en-US"/>
        </a:p>
      </dgm:t>
    </dgm:pt>
    <dgm:pt modelId="{7F66FDC1-E702-4D0E-8B38-003B722E6113}">
      <dgm:prSet/>
      <dgm:spPr/>
      <dgm:t>
        <a:bodyPr/>
        <a:lstStyle/>
        <a:p>
          <a:r>
            <a:rPr lang="en-US" dirty="0">
              <a:solidFill>
                <a:schemeClr val="bg1"/>
              </a:solidFill>
              <a:latin typeface="Microsoft PhagsPa"/>
            </a:rPr>
            <a:t>Mrs. Christian</a:t>
          </a:r>
        </a:p>
      </dgm:t>
    </dgm:pt>
    <dgm:pt modelId="{4202CC72-FE27-4C98-B69C-6C348E1529B0}" type="parTrans" cxnId="{1203CD5E-61EE-43C3-840C-1B2EA09F6707}">
      <dgm:prSet/>
      <dgm:spPr/>
      <dgm:t>
        <a:bodyPr/>
        <a:lstStyle/>
        <a:p>
          <a:endParaRPr lang="en-US"/>
        </a:p>
      </dgm:t>
    </dgm:pt>
    <dgm:pt modelId="{38A9FE63-A2AA-4C0C-B01A-D7D389829A5B}" type="sibTrans" cxnId="{1203CD5E-61EE-43C3-840C-1B2EA09F6707}">
      <dgm:prSet/>
      <dgm:spPr/>
      <dgm:t>
        <a:bodyPr/>
        <a:lstStyle/>
        <a:p>
          <a:endParaRPr lang="en-US"/>
        </a:p>
      </dgm:t>
    </dgm:pt>
    <dgm:pt modelId="{13102121-2009-411A-990D-326D41E9858E}">
      <dgm:prSet/>
      <dgm:spPr/>
      <dgm:t>
        <a:bodyPr/>
        <a:lstStyle/>
        <a:p>
          <a:r>
            <a:rPr lang="en-US" dirty="0">
              <a:solidFill>
                <a:schemeClr val="bg1"/>
              </a:solidFill>
              <a:latin typeface="Microsoft PhagsPa"/>
            </a:rPr>
            <a:t>Mrs. Turner</a:t>
          </a:r>
        </a:p>
      </dgm:t>
    </dgm:pt>
    <dgm:pt modelId="{0C6CAC0C-212B-47E8-BE7D-522BDF827429}" type="parTrans" cxnId="{B0B3F12A-9CAA-4496-A0F5-9CDEC864070F}">
      <dgm:prSet/>
      <dgm:spPr/>
      <dgm:t>
        <a:bodyPr/>
        <a:lstStyle/>
        <a:p>
          <a:endParaRPr lang="en-US"/>
        </a:p>
      </dgm:t>
    </dgm:pt>
    <dgm:pt modelId="{060ADAAA-7A89-42EA-88C9-D251E2C8C36C}" type="sibTrans" cxnId="{B0B3F12A-9CAA-4496-A0F5-9CDEC864070F}">
      <dgm:prSet/>
      <dgm:spPr/>
      <dgm:t>
        <a:bodyPr/>
        <a:lstStyle/>
        <a:p>
          <a:endParaRPr lang="en-US"/>
        </a:p>
      </dgm:t>
    </dgm:pt>
    <dgm:pt modelId="{E3549A66-2694-4D0C-82C8-18433F274758}">
      <dgm:prSet phldrT="[Text]"/>
      <dgm:spPr/>
      <dgm:t>
        <a:bodyPr/>
        <a:lstStyle/>
        <a:p>
          <a:r>
            <a:rPr lang="en-US" dirty="0">
              <a:solidFill>
                <a:schemeClr val="bg1"/>
              </a:solidFill>
              <a:latin typeface="Microsoft PhagsPa"/>
            </a:rPr>
            <a:t>SENCO at John Ray Infant</a:t>
          </a:r>
        </a:p>
      </dgm:t>
    </dgm:pt>
    <dgm:pt modelId="{4FB1F959-0D65-4D46-8297-A8E35E091DB8}" type="parTrans" cxnId="{B5A0ED46-55C3-42E0-BAF2-32D1708F7662}">
      <dgm:prSet/>
      <dgm:spPr/>
      <dgm:t>
        <a:bodyPr/>
        <a:lstStyle/>
        <a:p>
          <a:endParaRPr lang="en-US"/>
        </a:p>
      </dgm:t>
    </dgm:pt>
    <dgm:pt modelId="{B442D90A-A317-43F1-B591-35274AF43BE1}" type="sibTrans" cxnId="{B5A0ED46-55C3-42E0-BAF2-32D1708F7662}">
      <dgm:prSet/>
      <dgm:spPr/>
      <dgm:t>
        <a:bodyPr/>
        <a:lstStyle/>
        <a:p>
          <a:endParaRPr lang="en-US"/>
        </a:p>
      </dgm:t>
    </dgm:pt>
    <dgm:pt modelId="{309B0C4B-7F7D-47A2-89D3-88E6C7A8F66F}">
      <dgm:prSet/>
      <dgm:spPr/>
      <dgm:t>
        <a:bodyPr/>
        <a:lstStyle/>
        <a:p>
          <a:pPr rtl="0"/>
          <a:r>
            <a:rPr lang="en-US" dirty="0">
              <a:solidFill>
                <a:schemeClr val="bg1"/>
              </a:solidFill>
              <a:latin typeface="Microsoft PhagsPa"/>
            </a:rPr>
            <a:t>Assistant Headteacher for Inclusion at John Ray Infant and Junior</a:t>
          </a:r>
        </a:p>
      </dgm:t>
    </dgm:pt>
    <dgm:pt modelId="{971F6AC1-1DA2-4E0E-BFB9-6FEF878139C0}" type="parTrans" cxnId="{26A2ABBD-9259-414A-A386-E778780D454C}">
      <dgm:prSet/>
      <dgm:spPr/>
      <dgm:t>
        <a:bodyPr/>
        <a:lstStyle/>
        <a:p>
          <a:endParaRPr lang="en-US"/>
        </a:p>
      </dgm:t>
    </dgm:pt>
    <dgm:pt modelId="{24D0BC40-4F47-4002-BF51-846A595C0F00}" type="sibTrans" cxnId="{26A2ABBD-9259-414A-A386-E778780D454C}">
      <dgm:prSet/>
      <dgm:spPr/>
      <dgm:t>
        <a:bodyPr/>
        <a:lstStyle/>
        <a:p>
          <a:endParaRPr lang="en-US"/>
        </a:p>
      </dgm:t>
    </dgm:pt>
    <dgm:pt modelId="{1E9BD815-4374-4CA4-936F-EDBD13474257}">
      <dgm:prSet/>
      <dgm:spPr/>
      <dgm:t>
        <a:bodyPr/>
        <a:lstStyle/>
        <a:p>
          <a:r>
            <a:rPr lang="en-US" dirty="0">
              <a:solidFill>
                <a:schemeClr val="bg1"/>
              </a:solidFill>
              <a:latin typeface="Microsoft PhagsPa"/>
            </a:rPr>
            <a:t>Headteacher (John Ray Infant)</a:t>
          </a:r>
        </a:p>
      </dgm:t>
    </dgm:pt>
    <dgm:pt modelId="{9211D46F-47AD-485A-B2B1-28E7A7409028}" type="parTrans" cxnId="{060D7D90-9FF9-4EC4-BE77-F11468D216FC}">
      <dgm:prSet/>
      <dgm:spPr/>
      <dgm:t>
        <a:bodyPr/>
        <a:lstStyle/>
        <a:p>
          <a:endParaRPr lang="en-US"/>
        </a:p>
      </dgm:t>
    </dgm:pt>
    <dgm:pt modelId="{97B4A32A-E186-4A7F-B79E-B8FDD93314BB}" type="sibTrans" cxnId="{060D7D90-9FF9-4EC4-BE77-F11468D216FC}">
      <dgm:prSet/>
      <dgm:spPr/>
      <dgm:t>
        <a:bodyPr/>
        <a:lstStyle/>
        <a:p>
          <a:endParaRPr lang="en-US"/>
        </a:p>
      </dgm:t>
    </dgm:pt>
    <dgm:pt modelId="{746D0254-A055-4BBD-AFB8-58538B34EC2E}">
      <dgm:prSet/>
      <dgm:spPr/>
      <dgm:t>
        <a:bodyPr/>
        <a:lstStyle/>
        <a:p>
          <a:r>
            <a:rPr lang="en-US" dirty="0">
              <a:solidFill>
                <a:schemeClr val="bg1"/>
              </a:solidFill>
              <a:latin typeface="Microsoft PhagsPa"/>
            </a:rPr>
            <a:t>Deputy Headteacher (John Ray Infant)</a:t>
          </a:r>
        </a:p>
      </dgm:t>
    </dgm:pt>
    <dgm:pt modelId="{1C9FB201-EBC3-4745-99E3-2650E3B52E10}" type="parTrans" cxnId="{B3D8C4B9-C328-4EC4-82F2-0F8D17E0B718}">
      <dgm:prSet/>
      <dgm:spPr/>
      <dgm:t>
        <a:bodyPr/>
        <a:lstStyle/>
        <a:p>
          <a:endParaRPr lang="en-US"/>
        </a:p>
      </dgm:t>
    </dgm:pt>
    <dgm:pt modelId="{44A84C40-B82B-45D8-8B50-3CBAD9939625}" type="sibTrans" cxnId="{B3D8C4B9-C328-4EC4-82F2-0F8D17E0B718}">
      <dgm:prSet/>
      <dgm:spPr/>
      <dgm:t>
        <a:bodyPr/>
        <a:lstStyle/>
        <a:p>
          <a:endParaRPr lang="en-US"/>
        </a:p>
      </dgm:t>
    </dgm:pt>
    <dgm:pt modelId="{23E1DE65-32F9-4AB3-8208-319D700FC1E8}">
      <dgm:prSet phldrT="[Text]"/>
      <dgm:spPr/>
      <dgm:t>
        <a:bodyPr/>
        <a:lstStyle/>
        <a:p>
          <a:pPr algn="ctr"/>
          <a:r>
            <a:rPr lang="en-US" dirty="0">
              <a:solidFill>
                <a:schemeClr val="bg1"/>
              </a:solidFill>
              <a:latin typeface="Microsoft PhagsPa"/>
            </a:rPr>
            <a:t>Speech and Language support</a:t>
          </a:r>
        </a:p>
      </dgm:t>
    </dgm:pt>
    <dgm:pt modelId="{0FE0BC3D-0C04-4F57-AAA2-142F350307B4}" type="parTrans" cxnId="{A51DF160-76F7-4D6F-BD54-74A9C27B252A}">
      <dgm:prSet/>
      <dgm:spPr/>
      <dgm:t>
        <a:bodyPr/>
        <a:lstStyle/>
        <a:p>
          <a:endParaRPr lang="en-GB"/>
        </a:p>
      </dgm:t>
    </dgm:pt>
    <dgm:pt modelId="{0975182D-560B-4288-84EF-A82E0722E6F3}" type="sibTrans" cxnId="{A51DF160-76F7-4D6F-BD54-74A9C27B252A}">
      <dgm:prSet/>
      <dgm:spPr/>
      <dgm:t>
        <a:bodyPr/>
        <a:lstStyle/>
        <a:p>
          <a:endParaRPr lang="en-GB"/>
        </a:p>
      </dgm:t>
    </dgm:pt>
    <dgm:pt modelId="{4FF097C0-9EB4-4DBE-B280-2AF02CB05916}">
      <dgm:prSet/>
      <dgm:spPr/>
      <dgm:t>
        <a:bodyPr/>
        <a:lstStyle/>
        <a:p>
          <a:pPr rtl="0"/>
          <a:r>
            <a:rPr lang="en-US" dirty="0">
              <a:solidFill>
                <a:schemeClr val="bg1"/>
              </a:solidFill>
              <a:latin typeface="Microsoft PhagsPa"/>
            </a:rPr>
            <a:t>SENCO at John Ray Junior</a:t>
          </a:r>
        </a:p>
      </dgm:t>
    </dgm:pt>
    <dgm:pt modelId="{E6ECAEB5-CADB-4302-BA77-CA4F0EE646D6}" type="parTrans" cxnId="{6E0001D7-08CF-4A31-9D33-03BB53D3A6AD}">
      <dgm:prSet/>
      <dgm:spPr/>
      <dgm:t>
        <a:bodyPr/>
        <a:lstStyle/>
        <a:p>
          <a:endParaRPr lang="en-GB"/>
        </a:p>
      </dgm:t>
    </dgm:pt>
    <dgm:pt modelId="{4E8A7D2B-E096-47D3-9179-01074D38732B}" type="sibTrans" cxnId="{6E0001D7-08CF-4A31-9D33-03BB53D3A6AD}">
      <dgm:prSet/>
      <dgm:spPr/>
      <dgm:t>
        <a:bodyPr/>
        <a:lstStyle/>
        <a:p>
          <a:endParaRPr lang="en-GB"/>
        </a:p>
      </dgm:t>
    </dgm:pt>
    <dgm:pt modelId="{6673FAE4-BA42-4159-9413-013D743CEF08}" type="pres">
      <dgm:prSet presAssocID="{F25844B0-7BD9-43E3-A23D-5816F94DB051}" presName="Name0" presStyleCnt="0">
        <dgm:presLayoutVars>
          <dgm:dir/>
          <dgm:resizeHandles val="exact"/>
        </dgm:presLayoutVars>
      </dgm:prSet>
      <dgm:spPr/>
    </dgm:pt>
    <dgm:pt modelId="{8BC8ACEC-152B-4C6F-9A1D-0A05677F53FB}" type="pres">
      <dgm:prSet presAssocID="{F25844B0-7BD9-43E3-A23D-5816F94DB051}" presName="arrow" presStyleLbl="bgShp" presStyleIdx="0" presStyleCnt="1"/>
      <dgm:spPr/>
    </dgm:pt>
    <dgm:pt modelId="{347186BA-6E7E-42B2-8F9F-F5FFF2146DDD}" type="pres">
      <dgm:prSet presAssocID="{F25844B0-7BD9-43E3-A23D-5816F94DB051}" presName="points" presStyleCnt="0"/>
      <dgm:spPr/>
    </dgm:pt>
    <dgm:pt modelId="{58565D4A-7C49-4D86-826B-7CE0BC828C7F}" type="pres">
      <dgm:prSet presAssocID="{8A05F6A7-46E4-4A58-8D6D-89B939F3F9BA}" presName="compositeA" presStyleCnt="0"/>
      <dgm:spPr/>
    </dgm:pt>
    <dgm:pt modelId="{A0907B19-3B8B-464E-AF4D-6D735B023863}" type="pres">
      <dgm:prSet presAssocID="{8A05F6A7-46E4-4A58-8D6D-89B939F3F9BA}" presName="textA" presStyleLbl="revTx" presStyleIdx="0" presStyleCnt="6">
        <dgm:presLayoutVars>
          <dgm:bulletEnabled val="1"/>
        </dgm:presLayoutVars>
      </dgm:prSet>
      <dgm:spPr/>
    </dgm:pt>
    <dgm:pt modelId="{11F8F338-8BC9-44B3-AE08-D85F6C2F5F27}" type="pres">
      <dgm:prSet presAssocID="{8A05F6A7-46E4-4A58-8D6D-89B939F3F9BA}" presName="circleA" presStyleLbl="node1" presStyleIdx="0" presStyleCnt="6"/>
      <dgm:spPr/>
    </dgm:pt>
    <dgm:pt modelId="{66139BFA-6397-47C2-A601-9C345685A71A}" type="pres">
      <dgm:prSet presAssocID="{8A05F6A7-46E4-4A58-8D6D-89B939F3F9BA}" presName="spaceA" presStyleCnt="0"/>
      <dgm:spPr/>
    </dgm:pt>
    <dgm:pt modelId="{D17918C2-B61E-458E-9449-F6F89CBDA114}" type="pres">
      <dgm:prSet presAssocID="{673FB5ED-7C99-44A5-A067-9384BCAE80A3}" presName="space" presStyleCnt="0"/>
      <dgm:spPr/>
    </dgm:pt>
    <dgm:pt modelId="{43EFB3FD-A149-4717-A462-5B6E1D873CFC}" type="pres">
      <dgm:prSet presAssocID="{EE763AFF-F973-4758-B456-676B9853D710}" presName="compositeB" presStyleCnt="0"/>
      <dgm:spPr/>
    </dgm:pt>
    <dgm:pt modelId="{4EA0AC61-1341-4838-9F86-ECE0CE712C79}" type="pres">
      <dgm:prSet presAssocID="{EE763AFF-F973-4758-B456-676B9853D710}" presName="textB" presStyleLbl="revTx" presStyleIdx="1" presStyleCnt="6">
        <dgm:presLayoutVars>
          <dgm:bulletEnabled val="1"/>
        </dgm:presLayoutVars>
      </dgm:prSet>
      <dgm:spPr/>
    </dgm:pt>
    <dgm:pt modelId="{4AF4CD2A-19FD-4A23-A6D1-C2585BA8D583}" type="pres">
      <dgm:prSet presAssocID="{EE763AFF-F973-4758-B456-676B9853D710}" presName="circleB" presStyleLbl="node1" presStyleIdx="1" presStyleCnt="6"/>
      <dgm:spPr/>
    </dgm:pt>
    <dgm:pt modelId="{DD5C95A9-D56B-4E33-9382-3E1DEDBA64F4}" type="pres">
      <dgm:prSet presAssocID="{EE763AFF-F973-4758-B456-676B9853D710}" presName="spaceB" presStyleCnt="0"/>
      <dgm:spPr/>
    </dgm:pt>
    <dgm:pt modelId="{507E86B1-8F37-4A34-96E5-8868B3672917}" type="pres">
      <dgm:prSet presAssocID="{9FA55380-8CA4-4F0B-996C-E6307E5E2CFF}" presName="space" presStyleCnt="0"/>
      <dgm:spPr/>
    </dgm:pt>
    <dgm:pt modelId="{D8114879-A12D-4B40-8225-203CB9BD71B3}" type="pres">
      <dgm:prSet presAssocID="{DE00E5E7-D282-467F-AB60-74FFE2FD3BB7}" presName="compositeA" presStyleCnt="0"/>
      <dgm:spPr/>
    </dgm:pt>
    <dgm:pt modelId="{B6F7BE8A-ACF1-4A10-B4FE-01ABC2D958AA}" type="pres">
      <dgm:prSet presAssocID="{DE00E5E7-D282-467F-AB60-74FFE2FD3BB7}" presName="textA" presStyleLbl="revTx" presStyleIdx="2" presStyleCnt="6">
        <dgm:presLayoutVars>
          <dgm:bulletEnabled val="1"/>
        </dgm:presLayoutVars>
      </dgm:prSet>
      <dgm:spPr/>
    </dgm:pt>
    <dgm:pt modelId="{CB94C047-E8AC-4761-83C4-4FE3D09C07C7}" type="pres">
      <dgm:prSet presAssocID="{DE00E5E7-D282-467F-AB60-74FFE2FD3BB7}" presName="circleA" presStyleLbl="node1" presStyleIdx="2" presStyleCnt="6"/>
      <dgm:spPr/>
    </dgm:pt>
    <dgm:pt modelId="{777B5531-95A4-41F8-9AD5-E53D10F72815}" type="pres">
      <dgm:prSet presAssocID="{DE00E5E7-D282-467F-AB60-74FFE2FD3BB7}" presName="spaceA" presStyleCnt="0"/>
      <dgm:spPr/>
    </dgm:pt>
    <dgm:pt modelId="{2D1029EB-2B85-45AC-B851-6BD7C6601A3B}" type="pres">
      <dgm:prSet presAssocID="{8B980119-5267-4527-AAF5-FADA36DE61C7}" presName="space" presStyleCnt="0"/>
      <dgm:spPr/>
    </dgm:pt>
    <dgm:pt modelId="{565B5AD1-7A63-4CC2-B7F2-29DC4916ADB8}" type="pres">
      <dgm:prSet presAssocID="{13520B33-A8CC-4C3E-8638-67684ECF5415}" presName="compositeB" presStyleCnt="0"/>
      <dgm:spPr/>
    </dgm:pt>
    <dgm:pt modelId="{129D6D0C-0F22-446E-8AB0-DBCC975A233E}" type="pres">
      <dgm:prSet presAssocID="{13520B33-A8CC-4C3E-8638-67684ECF5415}" presName="textB" presStyleLbl="revTx" presStyleIdx="3" presStyleCnt="6">
        <dgm:presLayoutVars>
          <dgm:bulletEnabled val="1"/>
        </dgm:presLayoutVars>
      </dgm:prSet>
      <dgm:spPr/>
    </dgm:pt>
    <dgm:pt modelId="{963613EB-802B-4EA2-8EDE-D381F6103571}" type="pres">
      <dgm:prSet presAssocID="{13520B33-A8CC-4C3E-8638-67684ECF5415}" presName="circleB" presStyleLbl="node1" presStyleIdx="3" presStyleCnt="6"/>
      <dgm:spPr/>
    </dgm:pt>
    <dgm:pt modelId="{F2B91020-D959-4CA0-830A-5ACFB45C0AB8}" type="pres">
      <dgm:prSet presAssocID="{13520B33-A8CC-4C3E-8638-67684ECF5415}" presName="spaceB" presStyleCnt="0"/>
      <dgm:spPr/>
    </dgm:pt>
    <dgm:pt modelId="{29719D92-811D-45D3-A5A5-753AB9605B46}" type="pres">
      <dgm:prSet presAssocID="{0A2081C1-D349-4F51-AB86-3C9A4E70FD48}" presName="space" presStyleCnt="0"/>
      <dgm:spPr/>
    </dgm:pt>
    <dgm:pt modelId="{63F6D93D-CE12-4BC8-8523-457E55DCED82}" type="pres">
      <dgm:prSet presAssocID="{7F66FDC1-E702-4D0E-8B38-003B722E6113}" presName="compositeA" presStyleCnt="0"/>
      <dgm:spPr/>
    </dgm:pt>
    <dgm:pt modelId="{5AF9B629-AFB7-44CC-A2F5-5BE3D86D0E7A}" type="pres">
      <dgm:prSet presAssocID="{7F66FDC1-E702-4D0E-8B38-003B722E6113}" presName="textA" presStyleLbl="revTx" presStyleIdx="4" presStyleCnt="6">
        <dgm:presLayoutVars>
          <dgm:bulletEnabled val="1"/>
        </dgm:presLayoutVars>
      </dgm:prSet>
      <dgm:spPr/>
    </dgm:pt>
    <dgm:pt modelId="{228432A7-DF69-4361-A81B-2967A7B31600}" type="pres">
      <dgm:prSet presAssocID="{7F66FDC1-E702-4D0E-8B38-003B722E6113}" presName="circleA" presStyleLbl="node1" presStyleIdx="4" presStyleCnt="6"/>
      <dgm:spPr/>
    </dgm:pt>
    <dgm:pt modelId="{1C50D664-A50E-47B7-8E9D-B4C76159AD46}" type="pres">
      <dgm:prSet presAssocID="{7F66FDC1-E702-4D0E-8B38-003B722E6113}" presName="spaceA" presStyleCnt="0"/>
      <dgm:spPr/>
    </dgm:pt>
    <dgm:pt modelId="{331C538F-6AE7-46FB-B13F-9D6EA9F0E7FA}" type="pres">
      <dgm:prSet presAssocID="{38A9FE63-A2AA-4C0C-B01A-D7D389829A5B}" presName="space" presStyleCnt="0"/>
      <dgm:spPr/>
    </dgm:pt>
    <dgm:pt modelId="{163127CB-9B03-444C-AE1C-6089A48F3C04}" type="pres">
      <dgm:prSet presAssocID="{13102121-2009-411A-990D-326D41E9858E}" presName="compositeB" presStyleCnt="0"/>
      <dgm:spPr/>
    </dgm:pt>
    <dgm:pt modelId="{1FCFC53E-B3DC-49C5-A37F-A3CE6C1C7BF9}" type="pres">
      <dgm:prSet presAssocID="{13102121-2009-411A-990D-326D41E9858E}" presName="textB" presStyleLbl="revTx" presStyleIdx="5" presStyleCnt="6">
        <dgm:presLayoutVars>
          <dgm:bulletEnabled val="1"/>
        </dgm:presLayoutVars>
      </dgm:prSet>
      <dgm:spPr/>
    </dgm:pt>
    <dgm:pt modelId="{74BABAE2-CF67-4ED0-B6DD-E179E16C1D99}" type="pres">
      <dgm:prSet presAssocID="{13102121-2009-411A-990D-326D41E9858E}" presName="circleB" presStyleLbl="node1" presStyleIdx="5" presStyleCnt="6"/>
      <dgm:spPr/>
    </dgm:pt>
    <dgm:pt modelId="{730751C9-64B9-4565-8EBA-DB610E525E57}" type="pres">
      <dgm:prSet presAssocID="{13102121-2009-411A-990D-326D41E9858E}" presName="spaceB" presStyleCnt="0"/>
      <dgm:spPr/>
    </dgm:pt>
  </dgm:ptLst>
  <dgm:cxnLst>
    <dgm:cxn modelId="{C71B0F0D-03E9-4F97-8C23-DCF5D8BEB83B}" srcId="{EE763AFF-F973-4758-B456-676B9853D710}" destId="{9B90E155-A115-49EE-A36C-CE2783E9B771}" srcOrd="0" destOrd="0" parTransId="{E45A31A7-7BD7-4F8F-9029-3E651B3C9C1F}" sibTransId="{EC5641BE-9B9E-4B26-96CD-C783A0A15C2E}"/>
    <dgm:cxn modelId="{CC29E11C-DC3B-46C3-BFE3-EB0953683D10}" type="presOf" srcId="{309B0C4B-7F7D-47A2-89D3-88E6C7A8F66F}" destId="{129D6D0C-0F22-446E-8AB0-DBCC975A233E}" srcOrd="0" destOrd="1" presId="urn:microsoft.com/office/officeart/2005/8/layout/hProcess11"/>
    <dgm:cxn modelId="{B0B3F12A-9CAA-4496-A0F5-9CDEC864070F}" srcId="{F25844B0-7BD9-43E3-A23D-5816F94DB051}" destId="{13102121-2009-411A-990D-326D41E9858E}" srcOrd="5" destOrd="0" parTransId="{0C6CAC0C-212B-47E8-BE7D-522BDF827429}" sibTransId="{060ADAAA-7A89-42EA-88C9-D251E2C8C36C}"/>
    <dgm:cxn modelId="{E006212D-95DB-43CD-921D-3AF3364CCA28}" type="presOf" srcId="{13102121-2009-411A-990D-326D41E9858E}" destId="{1FCFC53E-B3DC-49C5-A37F-A3CE6C1C7BF9}" srcOrd="0" destOrd="0" presId="urn:microsoft.com/office/officeart/2005/8/layout/hProcess11"/>
    <dgm:cxn modelId="{91927136-7383-47B6-B707-E52B4BCF67C3}" srcId="{F25844B0-7BD9-43E3-A23D-5816F94DB051}" destId="{EE763AFF-F973-4758-B456-676B9853D710}" srcOrd="1" destOrd="0" parTransId="{E3C48F02-82B2-48BD-856D-B506FF0CA441}" sibTransId="{9FA55380-8CA4-4F0B-996C-E6307E5E2CFF}"/>
    <dgm:cxn modelId="{E9BB9536-4E65-4CDF-9C39-A9AAD1F8BF8F}" type="presOf" srcId="{E2207557-01D3-46FD-BF42-67FEA794E382}" destId="{B6F7BE8A-ACF1-4A10-B4FE-01ABC2D958AA}" srcOrd="0" destOrd="1" presId="urn:microsoft.com/office/officeart/2005/8/layout/hProcess11"/>
    <dgm:cxn modelId="{D9E5AC36-2A5A-4C61-B86E-F88214FE3296}" srcId="{DE00E5E7-D282-467F-AB60-74FFE2FD3BB7}" destId="{E2207557-01D3-46FD-BF42-67FEA794E382}" srcOrd="0" destOrd="0" parTransId="{A2632B41-D21F-4009-AF91-2DA22A0CCCAF}" sibTransId="{880DCE84-00D7-4BB6-9FC1-1ED3758A6A87}"/>
    <dgm:cxn modelId="{1203CD5E-61EE-43C3-840C-1B2EA09F6707}" srcId="{F25844B0-7BD9-43E3-A23D-5816F94DB051}" destId="{7F66FDC1-E702-4D0E-8B38-003B722E6113}" srcOrd="4" destOrd="0" parTransId="{4202CC72-FE27-4C98-B69C-6C348E1529B0}" sibTransId="{38A9FE63-A2AA-4C0C-B01A-D7D389829A5B}"/>
    <dgm:cxn modelId="{A51DF160-76F7-4D6F-BD54-74A9C27B252A}" srcId="{EE763AFF-F973-4758-B456-676B9853D710}" destId="{23E1DE65-32F9-4AB3-8208-319D700FC1E8}" srcOrd="1" destOrd="0" parTransId="{0FE0BC3D-0C04-4F57-AAA2-142F350307B4}" sibTransId="{0975182D-560B-4288-84EF-A82E0722E6F3}"/>
    <dgm:cxn modelId="{B5A0ED46-55C3-42E0-BAF2-32D1708F7662}" srcId="{8A05F6A7-46E4-4A58-8D6D-89B939F3F9BA}" destId="{E3549A66-2694-4D0C-82C8-18433F274758}" srcOrd="0" destOrd="0" parTransId="{4FB1F959-0D65-4D46-8297-A8E35E091DB8}" sibTransId="{B442D90A-A317-43F1-B591-35274AF43BE1}"/>
    <dgm:cxn modelId="{8EB58B69-25F3-463D-AA57-01F5A6BB9303}" type="presOf" srcId="{23E1DE65-32F9-4AB3-8208-319D700FC1E8}" destId="{4EA0AC61-1341-4838-9F86-ECE0CE712C79}" srcOrd="0" destOrd="2" presId="urn:microsoft.com/office/officeart/2005/8/layout/hProcess11"/>
    <dgm:cxn modelId="{A36BF84B-05A6-49CD-A7E5-2B047F8DF4DF}" type="presOf" srcId="{8A05F6A7-46E4-4A58-8D6D-89B939F3F9BA}" destId="{A0907B19-3B8B-464E-AF4D-6D735B023863}" srcOrd="0" destOrd="0" presId="urn:microsoft.com/office/officeart/2005/8/layout/hProcess11"/>
    <dgm:cxn modelId="{C7E3966C-CA92-4B55-AC00-38D143A2DDDB}" srcId="{F25844B0-7BD9-43E3-A23D-5816F94DB051}" destId="{13520B33-A8CC-4C3E-8638-67684ECF5415}" srcOrd="3" destOrd="0" parTransId="{36767171-9C14-47F0-A2F4-8E44912FDD64}" sibTransId="{0A2081C1-D349-4F51-AB86-3C9A4E70FD48}"/>
    <dgm:cxn modelId="{39C4EA52-5DAB-4485-A966-E56DDD42B4C4}" srcId="{F25844B0-7BD9-43E3-A23D-5816F94DB051}" destId="{8A05F6A7-46E4-4A58-8D6D-89B939F3F9BA}" srcOrd="0" destOrd="0" parTransId="{F968E7F3-D7EB-4F99-9636-5451F23DC30C}" sibTransId="{673FB5ED-7C99-44A5-A067-9384BCAE80A3}"/>
    <dgm:cxn modelId="{A1261A8E-67B7-4FFD-AEE3-388374481A5D}" type="presOf" srcId="{1E9BD815-4374-4CA4-936F-EDBD13474257}" destId="{5AF9B629-AFB7-44CC-A2F5-5BE3D86D0E7A}" srcOrd="0" destOrd="1" presId="urn:microsoft.com/office/officeart/2005/8/layout/hProcess11"/>
    <dgm:cxn modelId="{060D7D90-9FF9-4EC4-BE77-F11468D216FC}" srcId="{7F66FDC1-E702-4D0E-8B38-003B722E6113}" destId="{1E9BD815-4374-4CA4-936F-EDBD13474257}" srcOrd="0" destOrd="0" parTransId="{9211D46F-47AD-485A-B2B1-28E7A7409028}" sibTransId="{97B4A32A-E186-4A7F-B79E-B8FDD93314BB}"/>
    <dgm:cxn modelId="{CC7B14A1-33D4-48C2-9032-0CA05F10CA91}" type="presOf" srcId="{9B90E155-A115-49EE-A36C-CE2783E9B771}" destId="{4EA0AC61-1341-4838-9F86-ECE0CE712C79}" srcOrd="0" destOrd="1" presId="urn:microsoft.com/office/officeart/2005/8/layout/hProcess11"/>
    <dgm:cxn modelId="{CE9D5BA1-52CE-49D3-AE71-D79D7CB2750A}" type="presOf" srcId="{746D0254-A055-4BBD-AFB8-58538B34EC2E}" destId="{1FCFC53E-B3DC-49C5-A37F-A3CE6C1C7BF9}" srcOrd="0" destOrd="1" presId="urn:microsoft.com/office/officeart/2005/8/layout/hProcess11"/>
    <dgm:cxn modelId="{3D8990A3-DB9C-4E56-94C0-90740FAAEAD1}" type="presOf" srcId="{EE763AFF-F973-4758-B456-676B9853D710}" destId="{4EA0AC61-1341-4838-9F86-ECE0CE712C79}" srcOrd="0" destOrd="0" presId="urn:microsoft.com/office/officeart/2005/8/layout/hProcess11"/>
    <dgm:cxn modelId="{053F80A9-DE0C-4098-B1E8-F54746D6D724}" type="presOf" srcId="{DE00E5E7-D282-467F-AB60-74FFE2FD3BB7}" destId="{B6F7BE8A-ACF1-4A10-B4FE-01ABC2D958AA}" srcOrd="0" destOrd="0" presId="urn:microsoft.com/office/officeart/2005/8/layout/hProcess11"/>
    <dgm:cxn modelId="{32E788AE-87E1-4C80-8C69-E7CA1625C837}" type="presOf" srcId="{E3549A66-2694-4D0C-82C8-18433F274758}" destId="{A0907B19-3B8B-464E-AF4D-6D735B023863}" srcOrd="0" destOrd="1" presId="urn:microsoft.com/office/officeart/2005/8/layout/hProcess11"/>
    <dgm:cxn modelId="{B3D8C4B9-C328-4EC4-82F2-0F8D17E0B718}" srcId="{13102121-2009-411A-990D-326D41E9858E}" destId="{746D0254-A055-4BBD-AFB8-58538B34EC2E}" srcOrd="0" destOrd="0" parTransId="{1C9FB201-EBC3-4745-99E3-2650E3B52E10}" sibTransId="{44A84C40-B82B-45D8-8B50-3CBAD9939625}"/>
    <dgm:cxn modelId="{1B80E6BC-54A6-4067-8B62-A7DBBFF436B8}" type="presOf" srcId="{13520B33-A8CC-4C3E-8638-67684ECF5415}" destId="{129D6D0C-0F22-446E-8AB0-DBCC975A233E}" srcOrd="0" destOrd="0" presId="urn:microsoft.com/office/officeart/2005/8/layout/hProcess11"/>
    <dgm:cxn modelId="{26A2ABBD-9259-414A-A386-E778780D454C}" srcId="{13520B33-A8CC-4C3E-8638-67684ECF5415}" destId="{309B0C4B-7F7D-47A2-89D3-88E6C7A8F66F}" srcOrd="0" destOrd="0" parTransId="{971F6AC1-1DA2-4E0E-BFB9-6FEF878139C0}" sibTransId="{24D0BC40-4F47-4002-BF51-846A595C0F00}"/>
    <dgm:cxn modelId="{22FDEDCC-2E05-4E07-8F8B-B2D569A056BF}" srcId="{F25844B0-7BD9-43E3-A23D-5816F94DB051}" destId="{DE00E5E7-D282-467F-AB60-74FFE2FD3BB7}" srcOrd="2" destOrd="0" parTransId="{BD63C64D-4AF1-46A6-B855-90D22EBC6255}" sibTransId="{8B980119-5267-4527-AAF5-FADA36DE61C7}"/>
    <dgm:cxn modelId="{6E0001D7-08CF-4A31-9D33-03BB53D3A6AD}" srcId="{13520B33-A8CC-4C3E-8638-67684ECF5415}" destId="{4FF097C0-9EB4-4DBE-B280-2AF02CB05916}" srcOrd="1" destOrd="0" parTransId="{E6ECAEB5-CADB-4302-BA77-CA4F0EE646D6}" sibTransId="{4E8A7D2B-E096-47D3-9179-01074D38732B}"/>
    <dgm:cxn modelId="{71C73CD8-8BF0-479E-B048-DDBAE582AD80}" type="presOf" srcId="{F25844B0-7BD9-43E3-A23D-5816F94DB051}" destId="{6673FAE4-BA42-4159-9413-013D743CEF08}" srcOrd="0" destOrd="0" presId="urn:microsoft.com/office/officeart/2005/8/layout/hProcess11"/>
    <dgm:cxn modelId="{FF8D7BED-5B47-41AC-9F82-E698B2A33515}" type="presOf" srcId="{4FF097C0-9EB4-4DBE-B280-2AF02CB05916}" destId="{129D6D0C-0F22-446E-8AB0-DBCC975A233E}" srcOrd="0" destOrd="2" presId="urn:microsoft.com/office/officeart/2005/8/layout/hProcess11"/>
    <dgm:cxn modelId="{2F294CFB-C0CD-4DAF-AB49-3E6D0963C7E9}" type="presOf" srcId="{7F66FDC1-E702-4D0E-8B38-003B722E6113}" destId="{5AF9B629-AFB7-44CC-A2F5-5BE3D86D0E7A}" srcOrd="0" destOrd="0" presId="urn:microsoft.com/office/officeart/2005/8/layout/hProcess11"/>
    <dgm:cxn modelId="{6E8D4601-A931-4857-BBB3-027CE2C5D3C4}" type="presParOf" srcId="{6673FAE4-BA42-4159-9413-013D743CEF08}" destId="{8BC8ACEC-152B-4C6F-9A1D-0A05677F53FB}" srcOrd="0" destOrd="0" presId="urn:microsoft.com/office/officeart/2005/8/layout/hProcess11"/>
    <dgm:cxn modelId="{F7A3DAD0-A606-4483-AB18-26E5AB89BCF5}" type="presParOf" srcId="{6673FAE4-BA42-4159-9413-013D743CEF08}" destId="{347186BA-6E7E-42B2-8F9F-F5FFF2146DDD}" srcOrd="1" destOrd="0" presId="urn:microsoft.com/office/officeart/2005/8/layout/hProcess11"/>
    <dgm:cxn modelId="{FC75F0A0-B9FD-4C65-993E-6E5AF5D6CB57}" type="presParOf" srcId="{347186BA-6E7E-42B2-8F9F-F5FFF2146DDD}" destId="{58565D4A-7C49-4D86-826B-7CE0BC828C7F}" srcOrd="0" destOrd="0" presId="urn:microsoft.com/office/officeart/2005/8/layout/hProcess11"/>
    <dgm:cxn modelId="{5C4ED497-BE39-4AEC-A39C-C0B4AAFEAB2F}" type="presParOf" srcId="{58565D4A-7C49-4D86-826B-7CE0BC828C7F}" destId="{A0907B19-3B8B-464E-AF4D-6D735B023863}" srcOrd="0" destOrd="0" presId="urn:microsoft.com/office/officeart/2005/8/layout/hProcess11"/>
    <dgm:cxn modelId="{08277391-DE82-4016-AFA0-20A941C73D03}" type="presParOf" srcId="{58565D4A-7C49-4D86-826B-7CE0BC828C7F}" destId="{11F8F338-8BC9-44B3-AE08-D85F6C2F5F27}" srcOrd="1" destOrd="0" presId="urn:microsoft.com/office/officeart/2005/8/layout/hProcess11"/>
    <dgm:cxn modelId="{BF0EBA18-99C8-496C-B1BD-1313085BA09B}" type="presParOf" srcId="{58565D4A-7C49-4D86-826B-7CE0BC828C7F}" destId="{66139BFA-6397-47C2-A601-9C345685A71A}" srcOrd="2" destOrd="0" presId="urn:microsoft.com/office/officeart/2005/8/layout/hProcess11"/>
    <dgm:cxn modelId="{F14E5DAF-EED6-4845-B613-C92E28C89785}" type="presParOf" srcId="{347186BA-6E7E-42B2-8F9F-F5FFF2146DDD}" destId="{D17918C2-B61E-458E-9449-F6F89CBDA114}" srcOrd="1" destOrd="0" presId="urn:microsoft.com/office/officeart/2005/8/layout/hProcess11"/>
    <dgm:cxn modelId="{3A598C1D-343D-4A59-8028-D4DB8B17E9DC}" type="presParOf" srcId="{347186BA-6E7E-42B2-8F9F-F5FFF2146DDD}" destId="{43EFB3FD-A149-4717-A462-5B6E1D873CFC}" srcOrd="2" destOrd="0" presId="urn:microsoft.com/office/officeart/2005/8/layout/hProcess11"/>
    <dgm:cxn modelId="{14A3646B-147D-445D-A00C-F2AE80CBFB13}" type="presParOf" srcId="{43EFB3FD-A149-4717-A462-5B6E1D873CFC}" destId="{4EA0AC61-1341-4838-9F86-ECE0CE712C79}" srcOrd="0" destOrd="0" presId="urn:microsoft.com/office/officeart/2005/8/layout/hProcess11"/>
    <dgm:cxn modelId="{6879E2C0-F4CC-4839-97E6-54A7ED9810DC}" type="presParOf" srcId="{43EFB3FD-A149-4717-A462-5B6E1D873CFC}" destId="{4AF4CD2A-19FD-4A23-A6D1-C2585BA8D583}" srcOrd="1" destOrd="0" presId="urn:microsoft.com/office/officeart/2005/8/layout/hProcess11"/>
    <dgm:cxn modelId="{360D13E3-4B5D-43E4-BAFA-0E563EEACBD1}" type="presParOf" srcId="{43EFB3FD-A149-4717-A462-5B6E1D873CFC}" destId="{DD5C95A9-D56B-4E33-9382-3E1DEDBA64F4}" srcOrd="2" destOrd="0" presId="urn:microsoft.com/office/officeart/2005/8/layout/hProcess11"/>
    <dgm:cxn modelId="{1E535B73-56BB-45B9-8FF0-4D73DF3406EA}" type="presParOf" srcId="{347186BA-6E7E-42B2-8F9F-F5FFF2146DDD}" destId="{507E86B1-8F37-4A34-96E5-8868B3672917}" srcOrd="3" destOrd="0" presId="urn:microsoft.com/office/officeart/2005/8/layout/hProcess11"/>
    <dgm:cxn modelId="{CF4C54E2-BBE1-484A-9F76-B5938DE792E0}" type="presParOf" srcId="{347186BA-6E7E-42B2-8F9F-F5FFF2146DDD}" destId="{D8114879-A12D-4B40-8225-203CB9BD71B3}" srcOrd="4" destOrd="0" presId="urn:microsoft.com/office/officeart/2005/8/layout/hProcess11"/>
    <dgm:cxn modelId="{11028EB3-06BB-482D-A5D1-75D70FB63D65}" type="presParOf" srcId="{D8114879-A12D-4B40-8225-203CB9BD71B3}" destId="{B6F7BE8A-ACF1-4A10-B4FE-01ABC2D958AA}" srcOrd="0" destOrd="0" presId="urn:microsoft.com/office/officeart/2005/8/layout/hProcess11"/>
    <dgm:cxn modelId="{5BB88B5F-027C-4F6F-BB80-D67ADE3E2B12}" type="presParOf" srcId="{D8114879-A12D-4B40-8225-203CB9BD71B3}" destId="{CB94C047-E8AC-4761-83C4-4FE3D09C07C7}" srcOrd="1" destOrd="0" presId="urn:microsoft.com/office/officeart/2005/8/layout/hProcess11"/>
    <dgm:cxn modelId="{EC24DCEE-35D2-4426-A48A-DF7C81CCF99F}" type="presParOf" srcId="{D8114879-A12D-4B40-8225-203CB9BD71B3}" destId="{777B5531-95A4-41F8-9AD5-E53D10F72815}" srcOrd="2" destOrd="0" presId="urn:microsoft.com/office/officeart/2005/8/layout/hProcess11"/>
    <dgm:cxn modelId="{B43AD252-AF32-42A2-A3D9-03F2F3BA4639}" type="presParOf" srcId="{347186BA-6E7E-42B2-8F9F-F5FFF2146DDD}" destId="{2D1029EB-2B85-45AC-B851-6BD7C6601A3B}" srcOrd="5" destOrd="0" presId="urn:microsoft.com/office/officeart/2005/8/layout/hProcess11"/>
    <dgm:cxn modelId="{332E175D-7EFD-42E7-8F2D-C69D6D361D03}" type="presParOf" srcId="{347186BA-6E7E-42B2-8F9F-F5FFF2146DDD}" destId="{565B5AD1-7A63-4CC2-B7F2-29DC4916ADB8}" srcOrd="6" destOrd="0" presId="urn:microsoft.com/office/officeart/2005/8/layout/hProcess11"/>
    <dgm:cxn modelId="{09B75CD4-1DE9-4892-8EDA-80A8310D6FFD}" type="presParOf" srcId="{565B5AD1-7A63-4CC2-B7F2-29DC4916ADB8}" destId="{129D6D0C-0F22-446E-8AB0-DBCC975A233E}" srcOrd="0" destOrd="0" presId="urn:microsoft.com/office/officeart/2005/8/layout/hProcess11"/>
    <dgm:cxn modelId="{B6208472-3563-4799-A247-1A5A0F5B0D35}" type="presParOf" srcId="{565B5AD1-7A63-4CC2-B7F2-29DC4916ADB8}" destId="{963613EB-802B-4EA2-8EDE-D381F6103571}" srcOrd="1" destOrd="0" presId="urn:microsoft.com/office/officeart/2005/8/layout/hProcess11"/>
    <dgm:cxn modelId="{C24A4875-4B64-4828-B557-4342F3C17E95}" type="presParOf" srcId="{565B5AD1-7A63-4CC2-B7F2-29DC4916ADB8}" destId="{F2B91020-D959-4CA0-830A-5ACFB45C0AB8}" srcOrd="2" destOrd="0" presId="urn:microsoft.com/office/officeart/2005/8/layout/hProcess11"/>
    <dgm:cxn modelId="{6E81D629-A937-4D57-B17D-4C31FAD78CAB}" type="presParOf" srcId="{347186BA-6E7E-42B2-8F9F-F5FFF2146DDD}" destId="{29719D92-811D-45D3-A5A5-753AB9605B46}" srcOrd="7" destOrd="0" presId="urn:microsoft.com/office/officeart/2005/8/layout/hProcess11"/>
    <dgm:cxn modelId="{82CAB5E6-F043-4792-859E-21915F132E37}" type="presParOf" srcId="{347186BA-6E7E-42B2-8F9F-F5FFF2146DDD}" destId="{63F6D93D-CE12-4BC8-8523-457E55DCED82}" srcOrd="8" destOrd="0" presId="urn:microsoft.com/office/officeart/2005/8/layout/hProcess11"/>
    <dgm:cxn modelId="{25309520-2FA4-4BCE-9E66-FAA838486932}" type="presParOf" srcId="{63F6D93D-CE12-4BC8-8523-457E55DCED82}" destId="{5AF9B629-AFB7-44CC-A2F5-5BE3D86D0E7A}" srcOrd="0" destOrd="0" presId="urn:microsoft.com/office/officeart/2005/8/layout/hProcess11"/>
    <dgm:cxn modelId="{92158615-D398-47F5-959C-75FF03A85752}" type="presParOf" srcId="{63F6D93D-CE12-4BC8-8523-457E55DCED82}" destId="{228432A7-DF69-4361-A81B-2967A7B31600}" srcOrd="1" destOrd="0" presId="urn:microsoft.com/office/officeart/2005/8/layout/hProcess11"/>
    <dgm:cxn modelId="{52124719-FCB9-4D71-90A1-540D437D3F30}" type="presParOf" srcId="{63F6D93D-CE12-4BC8-8523-457E55DCED82}" destId="{1C50D664-A50E-47B7-8E9D-B4C76159AD46}" srcOrd="2" destOrd="0" presId="urn:microsoft.com/office/officeart/2005/8/layout/hProcess11"/>
    <dgm:cxn modelId="{5140A9C8-E56A-48B2-8A84-3D724750479F}" type="presParOf" srcId="{347186BA-6E7E-42B2-8F9F-F5FFF2146DDD}" destId="{331C538F-6AE7-46FB-B13F-9D6EA9F0E7FA}" srcOrd="9" destOrd="0" presId="urn:microsoft.com/office/officeart/2005/8/layout/hProcess11"/>
    <dgm:cxn modelId="{C6864F76-3DB3-4DF0-954D-B6379BFDE757}" type="presParOf" srcId="{347186BA-6E7E-42B2-8F9F-F5FFF2146DDD}" destId="{163127CB-9B03-444C-AE1C-6089A48F3C04}" srcOrd="10" destOrd="0" presId="urn:microsoft.com/office/officeart/2005/8/layout/hProcess11"/>
    <dgm:cxn modelId="{87EFB053-8ED7-4F2F-AC16-DC7A34047F36}" type="presParOf" srcId="{163127CB-9B03-444C-AE1C-6089A48F3C04}" destId="{1FCFC53E-B3DC-49C5-A37F-A3CE6C1C7BF9}" srcOrd="0" destOrd="0" presId="urn:microsoft.com/office/officeart/2005/8/layout/hProcess11"/>
    <dgm:cxn modelId="{2E55D505-AE1F-46A1-946F-F368BC22D044}" type="presParOf" srcId="{163127CB-9B03-444C-AE1C-6089A48F3C04}" destId="{74BABAE2-CF67-4ED0-B6DD-E179E16C1D99}" srcOrd="1" destOrd="0" presId="urn:microsoft.com/office/officeart/2005/8/layout/hProcess11"/>
    <dgm:cxn modelId="{9BD703F0-71E1-4823-8F15-AF3A25126E4E}" type="presParOf" srcId="{163127CB-9B03-444C-AE1C-6089A48F3C04}" destId="{730751C9-64B9-4565-8EBA-DB610E525E57}"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25EDD9D-1FA9-46C1-B454-4AD53822817F}" type="doc">
      <dgm:prSet loTypeId="urn:microsoft.com/office/officeart/2018/2/layout/IconCircleList" loCatId="icon" qsTypeId="urn:microsoft.com/office/officeart/2005/8/quickstyle/simple1#10" qsCatId="simple" csTypeId="urn:microsoft.com/office/officeart/2018/5/colors/Iconchunking_neutralicon_colorful1" csCatId="colorful" phldr="1"/>
      <dgm:spPr/>
      <dgm:t>
        <a:bodyPr/>
        <a:lstStyle/>
        <a:p>
          <a:endParaRPr lang="en-US"/>
        </a:p>
      </dgm:t>
    </dgm:pt>
    <dgm:pt modelId="{DA5F9D14-88E9-4C32-9D30-49629F0D6DDC}">
      <dgm:prSet custT="1"/>
      <dgm:spPr/>
      <dgm:t>
        <a:bodyPr/>
        <a:lstStyle/>
        <a:p>
          <a:pPr>
            <a:lnSpc>
              <a:spcPct val="100000"/>
            </a:lnSpc>
          </a:pPr>
          <a:r>
            <a:rPr lang="en-US" sz="1600" b="0" dirty="0">
              <a:solidFill>
                <a:schemeClr val="bg1"/>
              </a:solidFill>
              <a:latin typeface="Microsoft PhagsPa"/>
            </a:rPr>
            <a:t>All children will experience transitions during their time at school. Any change or transition will be carefully considered and managed to ensure that the needs of each child are met.</a:t>
          </a:r>
        </a:p>
      </dgm:t>
    </dgm:pt>
    <dgm:pt modelId="{EC6D0A65-6F18-4950-BC2B-45E26C59D162}" type="parTrans" cxnId="{2B5FC37C-720A-464A-A0B2-FC0E00D642D5}">
      <dgm:prSet/>
      <dgm:spPr/>
      <dgm:t>
        <a:bodyPr/>
        <a:lstStyle/>
        <a:p>
          <a:endParaRPr lang="en-US" sz="1200"/>
        </a:p>
      </dgm:t>
    </dgm:pt>
    <dgm:pt modelId="{061C8B51-67F4-483F-AD21-3C6A31B19ECA}" type="sibTrans" cxnId="{2B5FC37C-720A-464A-A0B2-FC0E00D642D5}">
      <dgm:prSet/>
      <dgm:spPr/>
      <dgm:t>
        <a:bodyPr/>
        <a:lstStyle/>
        <a:p>
          <a:pPr>
            <a:lnSpc>
              <a:spcPct val="100000"/>
            </a:lnSpc>
          </a:pPr>
          <a:endParaRPr lang="en-US" sz="1200"/>
        </a:p>
      </dgm:t>
    </dgm:pt>
    <dgm:pt modelId="{3A18B09A-EF07-4F7C-A0D0-104FF189F8F7}">
      <dgm:prSet custT="1"/>
      <dgm:spPr/>
      <dgm:t>
        <a:bodyPr/>
        <a:lstStyle/>
        <a:p>
          <a:pPr>
            <a:lnSpc>
              <a:spcPct val="100000"/>
            </a:lnSpc>
          </a:pPr>
          <a:r>
            <a:rPr lang="en-US" sz="1600" b="0" dirty="0">
              <a:solidFill>
                <a:schemeClr val="bg1"/>
              </a:solidFill>
              <a:latin typeface="Microsoft PhagsPa"/>
            </a:rPr>
            <a:t>Children will transition between classes and meet new teachers. They will visit their new classrooms as needed. Some may require extra support during this transition, which could include additional visits, social stories, photos, or transition packs</a:t>
          </a:r>
          <a:r>
            <a:rPr lang="en-US" sz="1600" b="0" dirty="0">
              <a:solidFill>
                <a:schemeClr val="bg2">
                  <a:lumMod val="75000"/>
                  <a:lumOff val="25000"/>
                </a:schemeClr>
              </a:solidFill>
              <a:latin typeface="Microsoft PhagsPa"/>
            </a:rPr>
            <a:t>.</a:t>
          </a:r>
        </a:p>
      </dgm:t>
    </dgm:pt>
    <dgm:pt modelId="{772806C5-C59F-4C99-BAAC-4B4BB17FF7F3}" type="parTrans" cxnId="{CCE4E80F-4C70-4EFB-9786-B267044E24BC}">
      <dgm:prSet/>
      <dgm:spPr/>
      <dgm:t>
        <a:bodyPr/>
        <a:lstStyle/>
        <a:p>
          <a:endParaRPr lang="en-US" sz="1200"/>
        </a:p>
      </dgm:t>
    </dgm:pt>
    <dgm:pt modelId="{C3A5B3DE-8A46-4525-99FD-87E63FDD8C7B}" type="sibTrans" cxnId="{CCE4E80F-4C70-4EFB-9786-B267044E24BC}">
      <dgm:prSet/>
      <dgm:spPr/>
      <dgm:t>
        <a:bodyPr/>
        <a:lstStyle/>
        <a:p>
          <a:pPr>
            <a:lnSpc>
              <a:spcPct val="100000"/>
            </a:lnSpc>
          </a:pPr>
          <a:endParaRPr lang="en-US" sz="1200"/>
        </a:p>
      </dgm:t>
    </dgm:pt>
    <dgm:pt modelId="{E91706E2-7E5D-4427-A228-D1C23BC850F3}">
      <dgm:prSet custT="1"/>
      <dgm:spPr/>
      <dgm:t>
        <a:bodyPr/>
        <a:lstStyle/>
        <a:p>
          <a:pPr>
            <a:lnSpc>
              <a:spcPct val="100000"/>
            </a:lnSpc>
          </a:pPr>
          <a:r>
            <a:rPr lang="en-US" sz="1600" b="0" dirty="0">
              <a:solidFill>
                <a:schemeClr val="bg1"/>
              </a:solidFill>
              <a:latin typeface="Microsoft PhagsPa"/>
            </a:rPr>
            <a:t>Children sometimes transfer to a different school, and we will work with the new school to ensure a smooth transition. For those with an Education, Health, and Care Plan, the Local Education Authority typically consults directly with the school.</a:t>
          </a:r>
        </a:p>
      </dgm:t>
    </dgm:pt>
    <dgm:pt modelId="{19A1E6FC-9DFA-41E5-8E7A-24963E28CF7C}" type="parTrans" cxnId="{45B759C6-34DB-4769-8611-B3A4BB701C2B}">
      <dgm:prSet/>
      <dgm:spPr/>
      <dgm:t>
        <a:bodyPr/>
        <a:lstStyle/>
        <a:p>
          <a:endParaRPr lang="en-US" sz="1200"/>
        </a:p>
      </dgm:t>
    </dgm:pt>
    <dgm:pt modelId="{7D3D274D-1C60-4843-A2F2-9C3724B39A72}" type="sibTrans" cxnId="{45B759C6-34DB-4769-8611-B3A4BB701C2B}">
      <dgm:prSet/>
      <dgm:spPr/>
      <dgm:t>
        <a:bodyPr/>
        <a:lstStyle/>
        <a:p>
          <a:pPr>
            <a:lnSpc>
              <a:spcPct val="100000"/>
            </a:lnSpc>
          </a:pPr>
          <a:endParaRPr lang="en-US" sz="1200"/>
        </a:p>
      </dgm:t>
    </dgm:pt>
    <dgm:pt modelId="{74D4E608-1B1E-4ED7-AA99-73327D8A8DD5}">
      <dgm:prSet custT="1"/>
      <dgm:spPr/>
      <dgm:t>
        <a:bodyPr/>
        <a:lstStyle/>
        <a:p>
          <a:pPr>
            <a:lnSpc>
              <a:spcPct val="100000"/>
            </a:lnSpc>
          </a:pPr>
          <a:r>
            <a:rPr lang="en-US" sz="1600" b="0" dirty="0">
              <a:solidFill>
                <a:schemeClr val="bg1"/>
              </a:solidFill>
              <a:latin typeface="Microsoft PhagsPa"/>
            </a:rPr>
            <a:t>We will work closely with families and other educational settings to ensure smooth transitions that meet the needs of children. </a:t>
          </a:r>
        </a:p>
      </dgm:t>
    </dgm:pt>
    <dgm:pt modelId="{0AD002E5-6597-46D3-9BE1-963E5F193460}" type="parTrans" cxnId="{FB4E8958-BDA7-43F1-96F4-C8F4C2D3F9E3}">
      <dgm:prSet/>
      <dgm:spPr/>
      <dgm:t>
        <a:bodyPr/>
        <a:lstStyle/>
        <a:p>
          <a:endParaRPr lang="en-US" sz="1200"/>
        </a:p>
      </dgm:t>
    </dgm:pt>
    <dgm:pt modelId="{B2F8DD8F-42ED-4FC4-949D-3C369CED550C}" type="sibTrans" cxnId="{FB4E8958-BDA7-43F1-96F4-C8F4C2D3F9E3}">
      <dgm:prSet/>
      <dgm:spPr/>
      <dgm:t>
        <a:bodyPr/>
        <a:lstStyle/>
        <a:p>
          <a:endParaRPr lang="en-US" sz="1200"/>
        </a:p>
      </dgm:t>
    </dgm:pt>
    <dgm:pt modelId="{D3CA44F9-DCE3-456D-9C78-E0CEE5302900}" type="pres">
      <dgm:prSet presAssocID="{325EDD9D-1FA9-46C1-B454-4AD53822817F}" presName="root" presStyleCnt="0">
        <dgm:presLayoutVars>
          <dgm:dir/>
          <dgm:resizeHandles val="exact"/>
        </dgm:presLayoutVars>
      </dgm:prSet>
      <dgm:spPr/>
    </dgm:pt>
    <dgm:pt modelId="{CED2CF71-2554-4630-A5A1-3181CDA26B8A}" type="pres">
      <dgm:prSet presAssocID="{325EDD9D-1FA9-46C1-B454-4AD53822817F}" presName="container" presStyleCnt="0">
        <dgm:presLayoutVars>
          <dgm:dir/>
          <dgm:resizeHandles val="exact"/>
        </dgm:presLayoutVars>
      </dgm:prSet>
      <dgm:spPr/>
    </dgm:pt>
    <dgm:pt modelId="{D499D7E9-BED0-4E10-AAD3-2DC9FC5ACDFB}" type="pres">
      <dgm:prSet presAssocID="{DA5F9D14-88E9-4C32-9D30-49629F0D6DDC}" presName="compNode" presStyleCnt="0"/>
      <dgm:spPr/>
    </dgm:pt>
    <dgm:pt modelId="{2EDAB75E-5601-491E-9F64-DA6D8C65399B}" type="pres">
      <dgm:prSet presAssocID="{DA5F9D14-88E9-4C32-9D30-49629F0D6DDC}" presName="iconBgRect" presStyleLbl="bgShp" presStyleIdx="0" presStyleCnt="4"/>
      <dgm:spPr/>
    </dgm:pt>
    <dgm:pt modelId="{93146E92-70D3-41CA-B389-23F5B1E97F8B}" type="pres">
      <dgm:prSet presAssocID="{DA5F9D14-88E9-4C32-9D30-49629F0D6DDC}" presName="iconRect" presStyleLbl="node1" presStyleIdx="0"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Parent and Child"/>
        </a:ext>
      </dgm:extLst>
    </dgm:pt>
    <dgm:pt modelId="{63CAD100-0CBC-437D-A476-36B48C2E0C44}" type="pres">
      <dgm:prSet presAssocID="{DA5F9D14-88E9-4C32-9D30-49629F0D6DDC}" presName="spaceRect" presStyleCnt="0"/>
      <dgm:spPr/>
    </dgm:pt>
    <dgm:pt modelId="{B412F092-A043-4747-AB7F-CDE6A7F627CC}" type="pres">
      <dgm:prSet presAssocID="{DA5F9D14-88E9-4C32-9D30-49629F0D6DDC}" presName="textRect" presStyleLbl="revTx" presStyleIdx="0" presStyleCnt="4" custScaleX="89859">
        <dgm:presLayoutVars>
          <dgm:chMax val="1"/>
          <dgm:chPref val="1"/>
        </dgm:presLayoutVars>
      </dgm:prSet>
      <dgm:spPr/>
    </dgm:pt>
    <dgm:pt modelId="{EF395BA1-C758-42BB-A58D-D2D6053AAD42}" type="pres">
      <dgm:prSet presAssocID="{061C8B51-67F4-483F-AD21-3C6A31B19ECA}" presName="sibTrans" presStyleLbl="sibTrans2D1" presStyleIdx="0" presStyleCnt="0"/>
      <dgm:spPr/>
    </dgm:pt>
    <dgm:pt modelId="{AE43D1E2-3F8B-4885-BF73-5B29231A52C4}" type="pres">
      <dgm:prSet presAssocID="{3A18B09A-EF07-4F7C-A0D0-104FF189F8F7}" presName="compNode" presStyleCnt="0"/>
      <dgm:spPr/>
    </dgm:pt>
    <dgm:pt modelId="{FE52E26C-2EB0-46C1-9E0F-A09B5CC99FCA}" type="pres">
      <dgm:prSet presAssocID="{3A18B09A-EF07-4F7C-A0D0-104FF189F8F7}" presName="iconBgRect" presStyleLbl="bgShp" presStyleIdx="1" presStyleCnt="4"/>
      <dgm:spPr/>
    </dgm:pt>
    <dgm:pt modelId="{2321177B-B872-4117-A21F-338346D28120}" type="pres">
      <dgm:prSet presAssocID="{3A18B09A-EF07-4F7C-A0D0-104FF189F8F7}" presName="iconRect" presStyleLbl="node1" presStyleIdx="1"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ildren"/>
        </a:ext>
      </dgm:extLst>
    </dgm:pt>
    <dgm:pt modelId="{1FAACAC0-EB0F-4D73-9091-A55B787D5DDC}" type="pres">
      <dgm:prSet presAssocID="{3A18B09A-EF07-4F7C-A0D0-104FF189F8F7}" presName="spaceRect" presStyleCnt="0"/>
      <dgm:spPr/>
    </dgm:pt>
    <dgm:pt modelId="{FF0B6FBC-A93D-4ECB-BAE6-5F819F09EDF6}" type="pres">
      <dgm:prSet presAssocID="{3A18B09A-EF07-4F7C-A0D0-104FF189F8F7}" presName="textRect" presStyleLbl="revTx" presStyleIdx="1" presStyleCnt="4" custScaleX="100890">
        <dgm:presLayoutVars>
          <dgm:chMax val="1"/>
          <dgm:chPref val="1"/>
        </dgm:presLayoutVars>
      </dgm:prSet>
      <dgm:spPr/>
    </dgm:pt>
    <dgm:pt modelId="{E933D10C-FED3-4193-BF3E-8B0265EB72A5}" type="pres">
      <dgm:prSet presAssocID="{C3A5B3DE-8A46-4525-99FD-87E63FDD8C7B}" presName="sibTrans" presStyleLbl="sibTrans2D1" presStyleIdx="0" presStyleCnt="0"/>
      <dgm:spPr/>
    </dgm:pt>
    <dgm:pt modelId="{4AF4CACF-7A13-4F8C-9C7D-1CBC19DF537D}" type="pres">
      <dgm:prSet presAssocID="{E91706E2-7E5D-4427-A228-D1C23BC850F3}" presName="compNode" presStyleCnt="0"/>
      <dgm:spPr/>
    </dgm:pt>
    <dgm:pt modelId="{E0C52AB8-CC70-4E39-9EE3-CE70758BD88A}" type="pres">
      <dgm:prSet presAssocID="{E91706E2-7E5D-4427-A228-D1C23BC850F3}" presName="iconBgRect" presStyleLbl="bgShp" presStyleIdx="2" presStyleCnt="4"/>
      <dgm:spPr/>
    </dgm:pt>
    <dgm:pt modelId="{783BE73B-4C39-4E78-A758-0A84E04D0611}" type="pres">
      <dgm:prSet presAssocID="{E91706E2-7E5D-4427-A228-D1C23BC850F3}" presName="iconRect" presStyleLbl="node1" presStyleIdx="2"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lassroom"/>
        </a:ext>
      </dgm:extLst>
    </dgm:pt>
    <dgm:pt modelId="{39F363AC-00BD-4A3E-8AA9-C99E651143D0}" type="pres">
      <dgm:prSet presAssocID="{E91706E2-7E5D-4427-A228-D1C23BC850F3}" presName="spaceRect" presStyleCnt="0"/>
      <dgm:spPr/>
    </dgm:pt>
    <dgm:pt modelId="{DDA21AF2-0A11-402B-99C6-A13C25976512}" type="pres">
      <dgm:prSet presAssocID="{E91706E2-7E5D-4427-A228-D1C23BC850F3}" presName="textRect" presStyleLbl="revTx" presStyleIdx="2" presStyleCnt="4" custScaleX="95688" custScaleY="134536">
        <dgm:presLayoutVars>
          <dgm:chMax val="1"/>
          <dgm:chPref val="1"/>
        </dgm:presLayoutVars>
      </dgm:prSet>
      <dgm:spPr/>
    </dgm:pt>
    <dgm:pt modelId="{398389C7-D0B3-4466-B9B1-86CC992135E7}" type="pres">
      <dgm:prSet presAssocID="{7D3D274D-1C60-4843-A2F2-9C3724B39A72}" presName="sibTrans" presStyleLbl="sibTrans2D1" presStyleIdx="0" presStyleCnt="0"/>
      <dgm:spPr/>
    </dgm:pt>
    <dgm:pt modelId="{986CB40D-2CAA-4F30-808F-EC7850A19710}" type="pres">
      <dgm:prSet presAssocID="{74D4E608-1B1E-4ED7-AA99-73327D8A8DD5}" presName="compNode" presStyleCnt="0"/>
      <dgm:spPr/>
    </dgm:pt>
    <dgm:pt modelId="{0FE10547-77D5-48A4-A783-EF645BDA522B}" type="pres">
      <dgm:prSet presAssocID="{74D4E608-1B1E-4ED7-AA99-73327D8A8DD5}" presName="iconBgRect" presStyleLbl="bgShp" presStyleIdx="3" presStyleCnt="4"/>
      <dgm:spPr/>
    </dgm:pt>
    <dgm:pt modelId="{6C510169-ED82-4489-91F9-C4881B8069D0}" type="pres">
      <dgm:prSet presAssocID="{74D4E608-1B1E-4ED7-AA99-73327D8A8DD5}" presName="iconRect" presStyleLbl="node1" presStyleIdx="3" presStyleCnt="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7232A291-3A2E-4A6D-8C70-6C8F57BDF3AE}" type="pres">
      <dgm:prSet presAssocID="{74D4E608-1B1E-4ED7-AA99-73327D8A8DD5}" presName="spaceRect" presStyleCnt="0"/>
      <dgm:spPr/>
    </dgm:pt>
    <dgm:pt modelId="{80994263-1B27-4F0A-BDB2-176AD0E8ED5B}" type="pres">
      <dgm:prSet presAssocID="{74D4E608-1B1E-4ED7-AA99-73327D8A8DD5}" presName="textRect" presStyleLbl="revTx" presStyleIdx="3" presStyleCnt="4" custScaleX="104202">
        <dgm:presLayoutVars>
          <dgm:chMax val="1"/>
          <dgm:chPref val="1"/>
        </dgm:presLayoutVars>
      </dgm:prSet>
      <dgm:spPr/>
    </dgm:pt>
  </dgm:ptLst>
  <dgm:cxnLst>
    <dgm:cxn modelId="{CCE4E80F-4C70-4EFB-9786-B267044E24BC}" srcId="{325EDD9D-1FA9-46C1-B454-4AD53822817F}" destId="{3A18B09A-EF07-4F7C-A0D0-104FF189F8F7}" srcOrd="1" destOrd="0" parTransId="{772806C5-C59F-4C99-BAAC-4B4BB17FF7F3}" sibTransId="{C3A5B3DE-8A46-4525-99FD-87E63FDD8C7B}"/>
    <dgm:cxn modelId="{0B737F1C-4901-44B8-AA17-E208AECAF7B7}" type="presOf" srcId="{74D4E608-1B1E-4ED7-AA99-73327D8A8DD5}" destId="{80994263-1B27-4F0A-BDB2-176AD0E8ED5B}" srcOrd="0" destOrd="0" presId="urn:microsoft.com/office/officeart/2018/2/layout/IconCircleList"/>
    <dgm:cxn modelId="{C671151F-F292-46EF-8923-36075D2AC90A}" type="presOf" srcId="{7D3D274D-1C60-4843-A2F2-9C3724B39A72}" destId="{398389C7-D0B3-4466-B9B1-86CC992135E7}" srcOrd="0" destOrd="0" presId="urn:microsoft.com/office/officeart/2018/2/layout/IconCircleList"/>
    <dgm:cxn modelId="{FB4E8958-BDA7-43F1-96F4-C8F4C2D3F9E3}" srcId="{325EDD9D-1FA9-46C1-B454-4AD53822817F}" destId="{74D4E608-1B1E-4ED7-AA99-73327D8A8DD5}" srcOrd="3" destOrd="0" parTransId="{0AD002E5-6597-46D3-9BE1-963E5F193460}" sibTransId="{B2F8DD8F-42ED-4FC4-949D-3C369CED550C}"/>
    <dgm:cxn modelId="{2B5FC37C-720A-464A-A0B2-FC0E00D642D5}" srcId="{325EDD9D-1FA9-46C1-B454-4AD53822817F}" destId="{DA5F9D14-88E9-4C32-9D30-49629F0D6DDC}" srcOrd="0" destOrd="0" parTransId="{EC6D0A65-6F18-4950-BC2B-45E26C59D162}" sibTransId="{061C8B51-67F4-483F-AD21-3C6A31B19ECA}"/>
    <dgm:cxn modelId="{BEACD87C-C33C-4A40-872B-2283E14F286A}" type="presOf" srcId="{E91706E2-7E5D-4427-A228-D1C23BC850F3}" destId="{DDA21AF2-0A11-402B-99C6-A13C25976512}" srcOrd="0" destOrd="0" presId="urn:microsoft.com/office/officeart/2018/2/layout/IconCircleList"/>
    <dgm:cxn modelId="{54D40A8F-61B8-4F53-A04B-52D0E6A6734A}" type="presOf" srcId="{061C8B51-67F4-483F-AD21-3C6A31B19ECA}" destId="{EF395BA1-C758-42BB-A58D-D2D6053AAD42}" srcOrd="0" destOrd="0" presId="urn:microsoft.com/office/officeart/2018/2/layout/IconCircleList"/>
    <dgm:cxn modelId="{CFE822B3-EA5D-4CF2-A33C-3ADDB05498D5}" type="presOf" srcId="{C3A5B3DE-8A46-4525-99FD-87E63FDD8C7B}" destId="{E933D10C-FED3-4193-BF3E-8B0265EB72A5}" srcOrd="0" destOrd="0" presId="urn:microsoft.com/office/officeart/2018/2/layout/IconCircleList"/>
    <dgm:cxn modelId="{67DE4ABF-3F0B-4056-B1E6-B8F3E8F2B7F6}" type="presOf" srcId="{DA5F9D14-88E9-4C32-9D30-49629F0D6DDC}" destId="{B412F092-A043-4747-AB7F-CDE6A7F627CC}" srcOrd="0" destOrd="0" presId="urn:microsoft.com/office/officeart/2018/2/layout/IconCircleList"/>
    <dgm:cxn modelId="{45B759C6-34DB-4769-8611-B3A4BB701C2B}" srcId="{325EDD9D-1FA9-46C1-B454-4AD53822817F}" destId="{E91706E2-7E5D-4427-A228-D1C23BC850F3}" srcOrd="2" destOrd="0" parTransId="{19A1E6FC-9DFA-41E5-8E7A-24963E28CF7C}" sibTransId="{7D3D274D-1C60-4843-A2F2-9C3724B39A72}"/>
    <dgm:cxn modelId="{49A783DA-1F07-4222-B38D-848940DCCABE}" type="presOf" srcId="{3A18B09A-EF07-4F7C-A0D0-104FF189F8F7}" destId="{FF0B6FBC-A93D-4ECB-BAE6-5F819F09EDF6}" srcOrd="0" destOrd="0" presId="urn:microsoft.com/office/officeart/2018/2/layout/IconCircleList"/>
    <dgm:cxn modelId="{B39E9CF0-B65F-4BBD-B47D-3E77EBFB4045}" type="presOf" srcId="{325EDD9D-1FA9-46C1-B454-4AD53822817F}" destId="{D3CA44F9-DCE3-456D-9C78-E0CEE5302900}" srcOrd="0" destOrd="0" presId="urn:microsoft.com/office/officeart/2018/2/layout/IconCircleList"/>
    <dgm:cxn modelId="{1A91BDEE-7F05-4730-9264-EAC9AF3DEC11}" type="presParOf" srcId="{D3CA44F9-DCE3-456D-9C78-E0CEE5302900}" destId="{CED2CF71-2554-4630-A5A1-3181CDA26B8A}" srcOrd="0" destOrd="0" presId="urn:microsoft.com/office/officeart/2018/2/layout/IconCircleList"/>
    <dgm:cxn modelId="{72B6A8D2-B26D-4745-9911-3CF079916674}" type="presParOf" srcId="{CED2CF71-2554-4630-A5A1-3181CDA26B8A}" destId="{D499D7E9-BED0-4E10-AAD3-2DC9FC5ACDFB}" srcOrd="0" destOrd="0" presId="urn:microsoft.com/office/officeart/2018/2/layout/IconCircleList"/>
    <dgm:cxn modelId="{9C55D4C3-6E7A-4A75-B278-64281C734513}" type="presParOf" srcId="{D499D7E9-BED0-4E10-AAD3-2DC9FC5ACDFB}" destId="{2EDAB75E-5601-491E-9F64-DA6D8C65399B}" srcOrd="0" destOrd="0" presId="urn:microsoft.com/office/officeart/2018/2/layout/IconCircleList"/>
    <dgm:cxn modelId="{B800ECD8-F63D-49F1-AD3F-238391190D6D}" type="presParOf" srcId="{D499D7E9-BED0-4E10-AAD3-2DC9FC5ACDFB}" destId="{93146E92-70D3-41CA-B389-23F5B1E97F8B}" srcOrd="1" destOrd="0" presId="urn:microsoft.com/office/officeart/2018/2/layout/IconCircleList"/>
    <dgm:cxn modelId="{73870230-6CA6-4D87-B9BA-DBA711C3B63E}" type="presParOf" srcId="{D499D7E9-BED0-4E10-AAD3-2DC9FC5ACDFB}" destId="{63CAD100-0CBC-437D-A476-36B48C2E0C44}" srcOrd="2" destOrd="0" presId="urn:microsoft.com/office/officeart/2018/2/layout/IconCircleList"/>
    <dgm:cxn modelId="{DA8D6A5A-F2C6-428C-AE3A-608488F9EC85}" type="presParOf" srcId="{D499D7E9-BED0-4E10-AAD3-2DC9FC5ACDFB}" destId="{B412F092-A043-4747-AB7F-CDE6A7F627CC}" srcOrd="3" destOrd="0" presId="urn:microsoft.com/office/officeart/2018/2/layout/IconCircleList"/>
    <dgm:cxn modelId="{24E00834-62B3-4DD4-8E00-9842596459CD}" type="presParOf" srcId="{CED2CF71-2554-4630-A5A1-3181CDA26B8A}" destId="{EF395BA1-C758-42BB-A58D-D2D6053AAD42}" srcOrd="1" destOrd="0" presId="urn:microsoft.com/office/officeart/2018/2/layout/IconCircleList"/>
    <dgm:cxn modelId="{8CDE6891-BFA2-4AD8-869D-D6A17CF3B2BD}" type="presParOf" srcId="{CED2CF71-2554-4630-A5A1-3181CDA26B8A}" destId="{AE43D1E2-3F8B-4885-BF73-5B29231A52C4}" srcOrd="2" destOrd="0" presId="urn:microsoft.com/office/officeart/2018/2/layout/IconCircleList"/>
    <dgm:cxn modelId="{BF24E48F-E404-430E-B21E-2914E5EE1E8A}" type="presParOf" srcId="{AE43D1E2-3F8B-4885-BF73-5B29231A52C4}" destId="{FE52E26C-2EB0-46C1-9E0F-A09B5CC99FCA}" srcOrd="0" destOrd="0" presId="urn:microsoft.com/office/officeart/2018/2/layout/IconCircleList"/>
    <dgm:cxn modelId="{2ED901BD-2156-46C1-8854-7A4031EE899B}" type="presParOf" srcId="{AE43D1E2-3F8B-4885-BF73-5B29231A52C4}" destId="{2321177B-B872-4117-A21F-338346D28120}" srcOrd="1" destOrd="0" presId="urn:microsoft.com/office/officeart/2018/2/layout/IconCircleList"/>
    <dgm:cxn modelId="{42AAAEDC-5B8D-4B1F-9A10-F11B743A0072}" type="presParOf" srcId="{AE43D1E2-3F8B-4885-BF73-5B29231A52C4}" destId="{1FAACAC0-EB0F-4D73-9091-A55B787D5DDC}" srcOrd="2" destOrd="0" presId="urn:microsoft.com/office/officeart/2018/2/layout/IconCircleList"/>
    <dgm:cxn modelId="{6AAF3877-BA2E-4EE1-9DEC-4FCCB6711771}" type="presParOf" srcId="{AE43D1E2-3F8B-4885-BF73-5B29231A52C4}" destId="{FF0B6FBC-A93D-4ECB-BAE6-5F819F09EDF6}" srcOrd="3" destOrd="0" presId="urn:microsoft.com/office/officeart/2018/2/layout/IconCircleList"/>
    <dgm:cxn modelId="{0A5F8AC9-B118-4661-8909-FFCB5D83C1BB}" type="presParOf" srcId="{CED2CF71-2554-4630-A5A1-3181CDA26B8A}" destId="{E933D10C-FED3-4193-BF3E-8B0265EB72A5}" srcOrd="3" destOrd="0" presId="urn:microsoft.com/office/officeart/2018/2/layout/IconCircleList"/>
    <dgm:cxn modelId="{55416DB4-729D-42D3-A8D7-80B2E9ABFE1B}" type="presParOf" srcId="{CED2CF71-2554-4630-A5A1-3181CDA26B8A}" destId="{4AF4CACF-7A13-4F8C-9C7D-1CBC19DF537D}" srcOrd="4" destOrd="0" presId="urn:microsoft.com/office/officeart/2018/2/layout/IconCircleList"/>
    <dgm:cxn modelId="{60EC138B-30CC-4649-84C0-A8C7520F03B3}" type="presParOf" srcId="{4AF4CACF-7A13-4F8C-9C7D-1CBC19DF537D}" destId="{E0C52AB8-CC70-4E39-9EE3-CE70758BD88A}" srcOrd="0" destOrd="0" presId="urn:microsoft.com/office/officeart/2018/2/layout/IconCircleList"/>
    <dgm:cxn modelId="{8ACBA820-AE7A-408F-8556-1D00E8FA241B}" type="presParOf" srcId="{4AF4CACF-7A13-4F8C-9C7D-1CBC19DF537D}" destId="{783BE73B-4C39-4E78-A758-0A84E04D0611}" srcOrd="1" destOrd="0" presId="urn:microsoft.com/office/officeart/2018/2/layout/IconCircleList"/>
    <dgm:cxn modelId="{F086403F-F445-4184-AE2D-534656B730EF}" type="presParOf" srcId="{4AF4CACF-7A13-4F8C-9C7D-1CBC19DF537D}" destId="{39F363AC-00BD-4A3E-8AA9-C99E651143D0}" srcOrd="2" destOrd="0" presId="urn:microsoft.com/office/officeart/2018/2/layout/IconCircleList"/>
    <dgm:cxn modelId="{05CE0BC7-04AF-4B67-9180-FCFDFCE33CFD}" type="presParOf" srcId="{4AF4CACF-7A13-4F8C-9C7D-1CBC19DF537D}" destId="{DDA21AF2-0A11-402B-99C6-A13C25976512}" srcOrd="3" destOrd="0" presId="urn:microsoft.com/office/officeart/2018/2/layout/IconCircleList"/>
    <dgm:cxn modelId="{B938FEF1-45D4-4A50-83E1-29463F4E0DE3}" type="presParOf" srcId="{CED2CF71-2554-4630-A5A1-3181CDA26B8A}" destId="{398389C7-D0B3-4466-B9B1-86CC992135E7}" srcOrd="5" destOrd="0" presId="urn:microsoft.com/office/officeart/2018/2/layout/IconCircleList"/>
    <dgm:cxn modelId="{D1EE7E3B-EA2C-4C19-8573-E27A11C57D8A}" type="presParOf" srcId="{CED2CF71-2554-4630-A5A1-3181CDA26B8A}" destId="{986CB40D-2CAA-4F30-808F-EC7850A19710}" srcOrd="6" destOrd="0" presId="urn:microsoft.com/office/officeart/2018/2/layout/IconCircleList"/>
    <dgm:cxn modelId="{AB7A9F56-32A2-4FC8-9E71-4611DAE3EF05}" type="presParOf" srcId="{986CB40D-2CAA-4F30-808F-EC7850A19710}" destId="{0FE10547-77D5-48A4-A783-EF645BDA522B}" srcOrd="0" destOrd="0" presId="urn:microsoft.com/office/officeart/2018/2/layout/IconCircleList"/>
    <dgm:cxn modelId="{7D5E4FAB-136E-407F-8E91-7959B5E5809B}" type="presParOf" srcId="{986CB40D-2CAA-4F30-808F-EC7850A19710}" destId="{6C510169-ED82-4489-91F9-C4881B8069D0}" srcOrd="1" destOrd="0" presId="urn:microsoft.com/office/officeart/2018/2/layout/IconCircleList"/>
    <dgm:cxn modelId="{0B3007F5-2D56-4EB0-B6E8-92DCBB9B8E92}" type="presParOf" srcId="{986CB40D-2CAA-4F30-808F-EC7850A19710}" destId="{7232A291-3A2E-4A6D-8C70-6C8F57BDF3AE}" srcOrd="2" destOrd="0" presId="urn:microsoft.com/office/officeart/2018/2/layout/IconCircleList"/>
    <dgm:cxn modelId="{C9EC0136-8FB7-46D9-BF76-55681BC52D6B}" type="presParOf" srcId="{986CB40D-2CAA-4F30-808F-EC7850A19710}" destId="{80994263-1B27-4F0A-BDB2-176AD0E8ED5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E1CB11E-A3CA-468D-B127-6DA72F9D12B7}" type="doc">
      <dgm:prSet loTypeId="urn:microsoft.com/office/officeart/2005/8/layout/list1" loCatId="list" qsTypeId="urn:microsoft.com/office/officeart/2005/8/quickstyle/3d2#17" qsCatId="3D" csTypeId="urn:microsoft.com/office/officeart/2005/8/colors/accent2_4#5" csCatId="accent2" phldr="1"/>
      <dgm:spPr/>
      <dgm:t>
        <a:bodyPr/>
        <a:lstStyle/>
        <a:p>
          <a:endParaRPr lang="en-US"/>
        </a:p>
      </dgm:t>
    </dgm:pt>
    <dgm:pt modelId="{DADFB434-A381-47C1-97C6-4ADAE5AAA17E}">
      <dgm:prSet phldrT="[Text]"/>
      <dgm:spPr>
        <a:solidFill>
          <a:schemeClr val="tx2">
            <a:lumMod val="90000"/>
            <a:lumOff val="10000"/>
          </a:schemeClr>
        </a:solidFill>
      </dgm:spPr>
      <dgm:t>
        <a:bodyPr/>
        <a:lstStyle/>
        <a:p>
          <a:pPr rtl="0"/>
          <a:r>
            <a:rPr lang="en-US" dirty="0">
              <a:latin typeface="Microsoft PhagsPa"/>
              <a:cs typeface="Calibri Light"/>
            </a:rPr>
            <a:t>Wellbeing and mental health </a:t>
          </a:r>
          <a:endParaRPr lang="en-US" dirty="0">
            <a:latin typeface="Microsoft PhagsPa"/>
            <a:ea typeface="+mj-lt"/>
            <a:cs typeface="Calibri Light"/>
          </a:endParaRPr>
        </a:p>
      </dgm:t>
    </dgm:pt>
    <dgm:pt modelId="{487E533E-3025-4D1D-AC64-C1EE84D11B43}" type="parTrans" cxnId="{66B50E65-182A-4CA4-A6F9-C603721F5665}">
      <dgm:prSet/>
      <dgm:spPr/>
      <dgm:t>
        <a:bodyPr/>
        <a:lstStyle/>
        <a:p>
          <a:endParaRPr lang="en-US" sz="1100">
            <a:latin typeface="+mj-lt"/>
          </a:endParaRPr>
        </a:p>
      </dgm:t>
    </dgm:pt>
    <dgm:pt modelId="{E82AA5E7-AE48-4EDE-8697-02ECFC68F730}" type="sibTrans" cxnId="{66B50E65-182A-4CA4-A6F9-C603721F5665}">
      <dgm:prSet/>
      <dgm:spPr/>
      <dgm:t>
        <a:bodyPr/>
        <a:lstStyle/>
        <a:p>
          <a:endParaRPr lang="en-US">
            <a:latin typeface="+mj-lt"/>
          </a:endParaRPr>
        </a:p>
      </dgm:t>
    </dgm:pt>
    <dgm:pt modelId="{2F9899AC-B2F3-4764-B385-BA52E9A24F0E}">
      <dgm:prSet phldrT="[Text]" custT="1"/>
      <dgm:spPr/>
      <dgm:t>
        <a:bodyPr/>
        <a:lstStyle/>
        <a:p>
          <a:r>
            <a:rPr lang="en-US" sz="1400" dirty="0">
              <a:latin typeface="Microsoft PhagsPa"/>
              <a:cs typeface="Calibri Light"/>
              <a:hlinkClick xmlns:r="http://schemas.openxmlformats.org/officeDocument/2006/relationships" r:id="rId1"/>
            </a:rPr>
            <a:t>Mental Health Support Team</a:t>
          </a:r>
          <a:endParaRPr lang="en-US" sz="1400" dirty="0">
            <a:latin typeface="Microsoft PhagsPa"/>
            <a:cs typeface="Calibri Light"/>
            <a:hlinkClick xmlns:r="http://schemas.openxmlformats.org/officeDocument/2006/relationships" r:id="" action="ppaction://noaction"/>
          </a:endParaRPr>
        </a:p>
      </dgm:t>
    </dgm:pt>
    <dgm:pt modelId="{6104721E-F60C-4F49-B321-903A5FE10985}" type="parTrans" cxnId="{A74176BF-F181-444D-BE3C-FC3B0B4CD8AE}">
      <dgm:prSet/>
      <dgm:spPr/>
      <dgm:t>
        <a:bodyPr/>
        <a:lstStyle/>
        <a:p>
          <a:endParaRPr lang="en-US" sz="1100">
            <a:latin typeface="+mj-lt"/>
          </a:endParaRPr>
        </a:p>
      </dgm:t>
    </dgm:pt>
    <dgm:pt modelId="{3AD682F9-8FAA-40C1-B30C-B1D96E45A7B2}" type="sibTrans" cxnId="{A74176BF-F181-444D-BE3C-FC3B0B4CD8AE}">
      <dgm:prSet/>
      <dgm:spPr/>
      <dgm:t>
        <a:bodyPr/>
        <a:lstStyle/>
        <a:p>
          <a:endParaRPr lang="en-US">
            <a:latin typeface="+mj-lt"/>
          </a:endParaRPr>
        </a:p>
      </dgm:t>
    </dgm:pt>
    <dgm:pt modelId="{FF3E0DC5-3B4F-4D9C-A7E4-8E2A58511F0C}">
      <dgm:prSet phldrT="[Text]"/>
      <dgm:spPr>
        <a:solidFill>
          <a:schemeClr val="tx2">
            <a:lumMod val="90000"/>
            <a:lumOff val="10000"/>
          </a:schemeClr>
        </a:solidFill>
      </dgm:spPr>
      <dgm:t>
        <a:bodyPr/>
        <a:lstStyle/>
        <a:p>
          <a:r>
            <a:rPr lang="en-US" dirty="0">
              <a:latin typeface="Microsoft PhagsPa"/>
              <a:cs typeface="Calibri Light"/>
            </a:rPr>
            <a:t>Speech and language support</a:t>
          </a:r>
        </a:p>
      </dgm:t>
    </dgm:pt>
    <dgm:pt modelId="{1E8CC0FE-7832-450E-B03D-0DC548EE9249}" type="parTrans" cxnId="{6CA74A18-45FE-43E8-B590-46F15E8BEBF9}">
      <dgm:prSet/>
      <dgm:spPr/>
      <dgm:t>
        <a:bodyPr/>
        <a:lstStyle/>
        <a:p>
          <a:endParaRPr lang="en-US" sz="1100">
            <a:latin typeface="+mj-lt"/>
          </a:endParaRPr>
        </a:p>
      </dgm:t>
    </dgm:pt>
    <dgm:pt modelId="{87E0AD9E-DEF0-4338-96DE-28A87A661D79}" type="sibTrans" cxnId="{6CA74A18-45FE-43E8-B590-46F15E8BEBF9}">
      <dgm:prSet/>
      <dgm:spPr/>
      <dgm:t>
        <a:bodyPr/>
        <a:lstStyle/>
        <a:p>
          <a:endParaRPr lang="en-US">
            <a:latin typeface="+mj-lt"/>
          </a:endParaRPr>
        </a:p>
      </dgm:t>
    </dgm:pt>
    <dgm:pt modelId="{9FECE733-A838-4D74-A5EC-AF47D336AA16}">
      <dgm:prSet phldrT="[Text]" custT="1"/>
      <dgm:spPr/>
      <dgm:t>
        <a:bodyPr/>
        <a:lstStyle/>
        <a:p>
          <a:r>
            <a:rPr lang="en-US" sz="1400" dirty="0">
              <a:latin typeface="Microsoft PhagsPa"/>
              <a:cs typeface="Calibri Light"/>
              <a:hlinkClick xmlns:r="http://schemas.openxmlformats.org/officeDocument/2006/relationships" r:id="rId2"/>
            </a:rPr>
            <a:t>Speech and Language - Provide</a:t>
          </a:r>
          <a:endParaRPr lang="en-US" sz="1400" dirty="0">
            <a:latin typeface="Microsoft PhagsPa"/>
            <a:cs typeface="Calibri Light"/>
          </a:endParaRPr>
        </a:p>
      </dgm:t>
    </dgm:pt>
    <dgm:pt modelId="{88D057FA-D3E1-4EC3-BE90-F7841AE67A17}" type="parTrans" cxnId="{E44D44B2-7ACD-4533-820F-022E606E78D9}">
      <dgm:prSet/>
      <dgm:spPr/>
      <dgm:t>
        <a:bodyPr/>
        <a:lstStyle/>
        <a:p>
          <a:endParaRPr lang="en-US" sz="1100">
            <a:latin typeface="+mj-lt"/>
          </a:endParaRPr>
        </a:p>
      </dgm:t>
    </dgm:pt>
    <dgm:pt modelId="{74A22351-2843-4C49-92D3-E4632890D410}" type="sibTrans" cxnId="{E44D44B2-7ACD-4533-820F-022E606E78D9}">
      <dgm:prSet/>
      <dgm:spPr/>
      <dgm:t>
        <a:bodyPr/>
        <a:lstStyle/>
        <a:p>
          <a:endParaRPr lang="en-US">
            <a:latin typeface="+mj-lt"/>
          </a:endParaRPr>
        </a:p>
      </dgm:t>
    </dgm:pt>
    <dgm:pt modelId="{7C08358B-E6F6-468B-84FA-9B7FBA4785D8}">
      <dgm:prSet phldrT="[Text]"/>
      <dgm:spPr>
        <a:solidFill>
          <a:schemeClr val="tx2">
            <a:lumMod val="90000"/>
            <a:lumOff val="10000"/>
          </a:schemeClr>
        </a:solidFill>
      </dgm:spPr>
      <dgm:t>
        <a:bodyPr/>
        <a:lstStyle/>
        <a:p>
          <a:pPr rtl="0"/>
          <a:r>
            <a:rPr lang="en-US" b="0">
              <a:latin typeface="Microsoft PhagsPa"/>
              <a:cs typeface="Calibri Light"/>
            </a:rPr>
            <a:t>Community  Pediatrics</a:t>
          </a:r>
          <a:endParaRPr lang="en-US" b="0" dirty="0">
            <a:latin typeface="Microsoft PhagsPa"/>
            <a:cs typeface="Calibri Light"/>
          </a:endParaRPr>
        </a:p>
      </dgm:t>
    </dgm:pt>
    <dgm:pt modelId="{34CDCF94-FCF8-45E2-AF2D-1EC94ECB2CCE}" type="parTrans" cxnId="{27F68F00-47DA-4978-AF4D-BEEF7A8C5ABF}">
      <dgm:prSet/>
      <dgm:spPr/>
      <dgm:t>
        <a:bodyPr/>
        <a:lstStyle/>
        <a:p>
          <a:endParaRPr lang="en-US" sz="1100">
            <a:latin typeface="+mj-lt"/>
          </a:endParaRPr>
        </a:p>
      </dgm:t>
    </dgm:pt>
    <dgm:pt modelId="{85E55D80-B661-4F1F-86D8-BF2923DA6616}" type="sibTrans" cxnId="{27F68F00-47DA-4978-AF4D-BEEF7A8C5ABF}">
      <dgm:prSet/>
      <dgm:spPr/>
      <dgm:t>
        <a:bodyPr/>
        <a:lstStyle/>
        <a:p>
          <a:endParaRPr lang="en-US">
            <a:latin typeface="+mj-lt"/>
          </a:endParaRPr>
        </a:p>
      </dgm:t>
    </dgm:pt>
    <dgm:pt modelId="{E95F34C5-A597-4945-8EB7-6A47884E9DC7}">
      <dgm:prSet phldrT="[Text]" custT="1"/>
      <dgm:spPr/>
      <dgm:t>
        <a:bodyPr/>
        <a:lstStyle/>
        <a:p>
          <a:r>
            <a:rPr lang="en-US" sz="1400" dirty="0">
              <a:latin typeface="Microsoft PhagsPa"/>
              <a:hlinkClick xmlns:r="http://schemas.openxmlformats.org/officeDocument/2006/relationships" r:id="rId3"/>
            </a:rPr>
            <a:t>Pediatricians</a:t>
          </a:r>
          <a:endParaRPr lang="en-US" sz="1400" dirty="0">
            <a:latin typeface="Microsoft PhagsPa"/>
            <a:hlinkClick xmlns:r="http://schemas.openxmlformats.org/officeDocument/2006/relationships" r:id="" action="ppaction://noaction"/>
          </a:endParaRPr>
        </a:p>
      </dgm:t>
    </dgm:pt>
    <dgm:pt modelId="{E78A48F1-D7D9-4E66-8167-9261941EBDE6}" type="parTrans" cxnId="{B25D0478-B85D-4014-936E-5DFC253A037E}">
      <dgm:prSet/>
      <dgm:spPr/>
      <dgm:t>
        <a:bodyPr/>
        <a:lstStyle/>
        <a:p>
          <a:endParaRPr lang="en-US" sz="1100">
            <a:latin typeface="+mj-lt"/>
          </a:endParaRPr>
        </a:p>
      </dgm:t>
    </dgm:pt>
    <dgm:pt modelId="{32099571-6741-4EC2-9529-9D8A752DAB5C}" type="sibTrans" cxnId="{B25D0478-B85D-4014-936E-5DFC253A037E}">
      <dgm:prSet/>
      <dgm:spPr/>
      <dgm:t>
        <a:bodyPr/>
        <a:lstStyle/>
        <a:p>
          <a:endParaRPr lang="en-US">
            <a:latin typeface="+mj-lt"/>
          </a:endParaRPr>
        </a:p>
      </dgm:t>
    </dgm:pt>
    <dgm:pt modelId="{A41F3114-FE29-4364-9D37-1802575156E1}">
      <dgm:prSet phldrT="[Text]" custT="1"/>
      <dgm:spPr/>
      <dgm:t>
        <a:bodyPr/>
        <a:lstStyle/>
        <a:p>
          <a:pPr rtl="0"/>
          <a:r>
            <a:rPr lang="en-US" sz="1400" dirty="0">
              <a:latin typeface="Microsoft PhagsPa"/>
              <a:ea typeface="+mj-lt"/>
              <a:cs typeface="Calibri Light"/>
              <a:hlinkClick xmlns:r="http://schemas.openxmlformats.org/officeDocument/2006/relationships" r:id="rId4"/>
            </a:rPr>
            <a:t>Occupational Therapy</a:t>
          </a:r>
          <a:endParaRPr lang="en-US" sz="1400" dirty="0">
            <a:latin typeface="Microsoft PhagsPa"/>
            <a:ea typeface="+mj-lt"/>
            <a:cs typeface="Calibri Light"/>
            <a:hlinkClick xmlns:r="http://schemas.openxmlformats.org/officeDocument/2006/relationships" r:id="" action="ppaction://noaction"/>
          </a:endParaRPr>
        </a:p>
      </dgm:t>
    </dgm:pt>
    <dgm:pt modelId="{93C2664A-4EB8-4F15-AD06-7C3DE63677F4}" type="parTrans" cxnId="{C9A5EAB4-E060-4900-B072-DB197BE3BA80}">
      <dgm:prSet/>
      <dgm:spPr/>
      <dgm:t>
        <a:bodyPr/>
        <a:lstStyle/>
        <a:p>
          <a:endParaRPr lang="en-US" sz="1100">
            <a:latin typeface="+mj-lt"/>
          </a:endParaRPr>
        </a:p>
      </dgm:t>
    </dgm:pt>
    <dgm:pt modelId="{80950F5D-ACA5-4FC4-BF60-EE79AF751BB8}" type="sibTrans" cxnId="{C9A5EAB4-E060-4900-B072-DB197BE3BA80}">
      <dgm:prSet/>
      <dgm:spPr/>
      <dgm:t>
        <a:bodyPr/>
        <a:lstStyle/>
        <a:p>
          <a:endParaRPr lang="en-US">
            <a:latin typeface="+mj-lt"/>
          </a:endParaRPr>
        </a:p>
      </dgm:t>
    </dgm:pt>
    <dgm:pt modelId="{63336027-1146-4C38-AF41-47367E5D3130}">
      <dgm:prSet phldrT="[Text]" custT="1"/>
      <dgm:spPr/>
      <dgm:t>
        <a:bodyPr/>
        <a:lstStyle/>
        <a:p>
          <a:r>
            <a:rPr lang="en-US" sz="1400" dirty="0">
              <a:latin typeface="Microsoft PhagsPa"/>
              <a:cs typeface="Calibri Light" panose="020F0302020204030204"/>
              <a:hlinkClick xmlns:r="http://schemas.openxmlformats.org/officeDocument/2006/relationships" r:id="rId5"/>
            </a:rPr>
            <a:t>Physiotherapy</a:t>
          </a:r>
          <a:endParaRPr lang="en-US" sz="1400" dirty="0">
            <a:latin typeface="Microsoft PhagsPa"/>
            <a:cs typeface="Calibri Light" panose="020F0302020204030204"/>
            <a:hlinkClick xmlns:r="http://schemas.openxmlformats.org/officeDocument/2006/relationships" r:id="" action="ppaction://noaction"/>
          </a:endParaRPr>
        </a:p>
      </dgm:t>
    </dgm:pt>
    <dgm:pt modelId="{61A9CB77-51CF-4DF0-B606-E998B53BEFC9}" type="parTrans" cxnId="{1F94F88E-3D2C-4990-BCC9-81BBF045EC78}">
      <dgm:prSet/>
      <dgm:spPr/>
      <dgm:t>
        <a:bodyPr/>
        <a:lstStyle/>
        <a:p>
          <a:endParaRPr lang="en-US" sz="1100">
            <a:latin typeface="+mj-lt"/>
          </a:endParaRPr>
        </a:p>
      </dgm:t>
    </dgm:pt>
    <dgm:pt modelId="{764BB342-D7D4-4D30-B9D4-5AE265960605}" type="sibTrans" cxnId="{1F94F88E-3D2C-4990-BCC9-81BBF045EC78}">
      <dgm:prSet/>
      <dgm:spPr/>
      <dgm:t>
        <a:bodyPr/>
        <a:lstStyle/>
        <a:p>
          <a:endParaRPr lang="en-US">
            <a:latin typeface="+mj-lt"/>
          </a:endParaRPr>
        </a:p>
      </dgm:t>
    </dgm:pt>
    <dgm:pt modelId="{F7AF4E81-4AA3-4450-BA79-983E6440CBE1}">
      <dgm:prSet phldrT="[Text]"/>
      <dgm:spPr>
        <a:solidFill>
          <a:schemeClr val="tx2">
            <a:lumMod val="90000"/>
            <a:lumOff val="10000"/>
          </a:schemeClr>
        </a:solidFill>
      </dgm:spPr>
      <dgm:t>
        <a:bodyPr/>
        <a:lstStyle/>
        <a:p>
          <a:r>
            <a:rPr lang="en-US" dirty="0">
              <a:latin typeface="Microsoft PhagsPa"/>
              <a:cs typeface="Calibri Light" panose="020F0302020204030204"/>
            </a:rPr>
            <a:t>Social Care</a:t>
          </a:r>
        </a:p>
      </dgm:t>
    </dgm:pt>
    <dgm:pt modelId="{95F21B24-A62B-4944-9413-B75CB54F41EA}" type="parTrans" cxnId="{D5E6396D-F9F3-4815-9A8A-641153AE58E6}">
      <dgm:prSet/>
      <dgm:spPr/>
      <dgm:t>
        <a:bodyPr/>
        <a:lstStyle/>
        <a:p>
          <a:endParaRPr lang="en-US" sz="1100">
            <a:latin typeface="+mj-lt"/>
          </a:endParaRPr>
        </a:p>
      </dgm:t>
    </dgm:pt>
    <dgm:pt modelId="{39679463-5320-4F5E-9A8B-A878E1FC155D}" type="sibTrans" cxnId="{D5E6396D-F9F3-4815-9A8A-641153AE58E6}">
      <dgm:prSet/>
      <dgm:spPr/>
      <dgm:t>
        <a:bodyPr/>
        <a:lstStyle/>
        <a:p>
          <a:endParaRPr lang="en-US">
            <a:latin typeface="+mj-lt"/>
          </a:endParaRPr>
        </a:p>
      </dgm:t>
    </dgm:pt>
    <dgm:pt modelId="{02F5B95A-96EC-4561-BDEF-628D99E61B23}">
      <dgm:prSet phldrT="[Text]" custT="1"/>
      <dgm:spPr/>
      <dgm:t>
        <a:bodyPr/>
        <a:lstStyle/>
        <a:p>
          <a:r>
            <a:rPr lang="en-US" sz="1400" dirty="0">
              <a:latin typeface="Microsoft PhagsPa"/>
              <a:cs typeface="Calibri Light" panose="020F0302020204030204"/>
              <a:hlinkClick xmlns:r="http://schemas.openxmlformats.org/officeDocument/2006/relationships" r:id="rId6"/>
            </a:rPr>
            <a:t>Essex Family Wellbeing Hub</a:t>
          </a:r>
          <a:endParaRPr lang="en-US" sz="1400" dirty="0">
            <a:latin typeface="Microsoft PhagsPa"/>
            <a:cs typeface="Calibri Light" panose="020F0302020204030204"/>
          </a:endParaRPr>
        </a:p>
      </dgm:t>
    </dgm:pt>
    <dgm:pt modelId="{E087F5C1-0680-4B6C-911F-8BB9D764FF32}" type="parTrans" cxnId="{DF827EF4-C7EF-4B85-B0AC-93C02184DF3D}">
      <dgm:prSet/>
      <dgm:spPr/>
      <dgm:t>
        <a:bodyPr/>
        <a:lstStyle/>
        <a:p>
          <a:endParaRPr lang="en-US" sz="1100">
            <a:latin typeface="+mj-lt"/>
          </a:endParaRPr>
        </a:p>
      </dgm:t>
    </dgm:pt>
    <dgm:pt modelId="{369799C8-7B81-46BD-8EF7-247BDA669CF9}" type="sibTrans" cxnId="{DF827EF4-C7EF-4B85-B0AC-93C02184DF3D}">
      <dgm:prSet/>
      <dgm:spPr/>
      <dgm:t>
        <a:bodyPr/>
        <a:lstStyle/>
        <a:p>
          <a:endParaRPr lang="en-US">
            <a:latin typeface="+mj-lt"/>
          </a:endParaRPr>
        </a:p>
      </dgm:t>
    </dgm:pt>
    <dgm:pt modelId="{0581A38E-2FB1-41C2-B170-3024764836CF}">
      <dgm:prSet phldrT="[Text]" custT="1"/>
      <dgm:spPr/>
      <dgm:t>
        <a:bodyPr/>
        <a:lstStyle/>
        <a:p>
          <a:r>
            <a:rPr lang="en-US" sz="1400" dirty="0">
              <a:latin typeface="Microsoft PhagsPa"/>
              <a:cs typeface="Calibri Light" panose="020F0302020204030204"/>
              <a:hlinkClick xmlns:r="http://schemas.openxmlformats.org/officeDocument/2006/relationships" r:id="rId7"/>
            </a:rPr>
            <a:t>Essex County Council</a:t>
          </a:r>
          <a:endParaRPr lang="en-US" sz="1400" dirty="0">
            <a:latin typeface="Microsoft PhagsPa"/>
            <a:cs typeface="Calibri Light" panose="020F0302020204030204"/>
          </a:endParaRPr>
        </a:p>
      </dgm:t>
    </dgm:pt>
    <dgm:pt modelId="{871289B3-4F46-43F0-9DA0-A73DF7198877}" type="parTrans" cxnId="{CD256806-A452-4428-9A67-02AFC5BCF9C2}">
      <dgm:prSet/>
      <dgm:spPr/>
      <dgm:t>
        <a:bodyPr/>
        <a:lstStyle/>
        <a:p>
          <a:endParaRPr lang="en-US" sz="1100">
            <a:latin typeface="+mj-lt"/>
          </a:endParaRPr>
        </a:p>
      </dgm:t>
    </dgm:pt>
    <dgm:pt modelId="{73108E06-8BAE-4B9E-BD5D-D7A2B84B99D2}" type="sibTrans" cxnId="{CD256806-A452-4428-9A67-02AFC5BCF9C2}">
      <dgm:prSet/>
      <dgm:spPr/>
      <dgm:t>
        <a:bodyPr/>
        <a:lstStyle/>
        <a:p>
          <a:endParaRPr lang="en-US">
            <a:latin typeface="+mj-lt"/>
          </a:endParaRPr>
        </a:p>
      </dgm:t>
    </dgm:pt>
    <dgm:pt modelId="{7E5A2F25-1126-41AB-8C97-0FF8B6066AB0}">
      <dgm:prSet phldrT="[Text]" custT="1"/>
      <dgm:spPr/>
      <dgm:t>
        <a:bodyPr/>
        <a:lstStyle/>
        <a:p>
          <a:r>
            <a:rPr lang="en-US" sz="1400" dirty="0">
              <a:latin typeface="Microsoft PhagsPa"/>
              <a:cs typeface="Calibri Light"/>
              <a:hlinkClick xmlns:r="http://schemas.openxmlformats.org/officeDocument/2006/relationships" r:id="rId8"/>
            </a:rPr>
            <a:t>CAMHS</a:t>
          </a:r>
          <a:endParaRPr lang="en-US" sz="1400" dirty="0">
            <a:latin typeface="Microsoft PhagsPa"/>
            <a:cs typeface="Calibri Light"/>
            <a:hlinkClick xmlns:r="http://schemas.openxmlformats.org/officeDocument/2006/relationships" r:id="" action="ppaction://noaction"/>
          </a:endParaRPr>
        </a:p>
      </dgm:t>
    </dgm:pt>
    <dgm:pt modelId="{C13C6A15-0B7F-43CF-AD12-0D56F0CF238E}" type="sibTrans" cxnId="{AD2D1CF2-C05A-431E-BBCA-D0E75A6CBED9}">
      <dgm:prSet/>
      <dgm:spPr/>
      <dgm:t>
        <a:bodyPr/>
        <a:lstStyle/>
        <a:p>
          <a:endParaRPr lang="en-US">
            <a:latin typeface="+mj-lt"/>
          </a:endParaRPr>
        </a:p>
      </dgm:t>
    </dgm:pt>
    <dgm:pt modelId="{FC04C735-4507-4A0D-947B-6A9EFBBA7F43}" type="parTrans" cxnId="{AD2D1CF2-C05A-431E-BBCA-D0E75A6CBED9}">
      <dgm:prSet/>
      <dgm:spPr/>
      <dgm:t>
        <a:bodyPr/>
        <a:lstStyle/>
        <a:p>
          <a:endParaRPr lang="en-US" sz="1100">
            <a:latin typeface="+mj-lt"/>
          </a:endParaRPr>
        </a:p>
      </dgm:t>
    </dgm:pt>
    <dgm:pt modelId="{20193672-4834-460B-A3E6-2ED7B553C2F9}">
      <dgm:prSet phldrT="[Text]" custT="1"/>
      <dgm:spPr/>
      <dgm:t>
        <a:bodyPr/>
        <a:lstStyle/>
        <a:p>
          <a:r>
            <a:rPr lang="en-US" sz="1400" dirty="0">
              <a:latin typeface="Microsoft PhagsPa"/>
              <a:cs typeface="Calibri Light"/>
              <a:hlinkClick xmlns:r="http://schemas.openxmlformats.org/officeDocument/2006/relationships" r:id="rId9"/>
            </a:rPr>
            <a:t>Kids Inspire</a:t>
          </a:r>
          <a:endParaRPr lang="en-US" sz="1400" dirty="0">
            <a:latin typeface="Microsoft PhagsPa"/>
            <a:cs typeface="Calibri Light"/>
            <a:hlinkClick xmlns:r="http://schemas.openxmlformats.org/officeDocument/2006/relationships" r:id="" action="ppaction://noaction"/>
          </a:endParaRPr>
        </a:p>
      </dgm:t>
    </dgm:pt>
    <dgm:pt modelId="{2D831988-EB4A-422D-A23A-29276064F582}" type="parTrans" cxnId="{323FB4B4-F506-48DE-BF1B-73526292FE12}">
      <dgm:prSet/>
      <dgm:spPr/>
      <dgm:t>
        <a:bodyPr/>
        <a:lstStyle/>
        <a:p>
          <a:endParaRPr lang="en-GB"/>
        </a:p>
      </dgm:t>
    </dgm:pt>
    <dgm:pt modelId="{0B730F95-454B-44FF-8D6A-F0230E247D85}" type="sibTrans" cxnId="{323FB4B4-F506-48DE-BF1B-73526292FE12}">
      <dgm:prSet/>
      <dgm:spPr/>
      <dgm:t>
        <a:bodyPr/>
        <a:lstStyle/>
        <a:p>
          <a:endParaRPr lang="en-GB"/>
        </a:p>
      </dgm:t>
    </dgm:pt>
    <dgm:pt modelId="{0076A1D3-DF83-4FFC-924F-2E6183DB1594}" type="pres">
      <dgm:prSet presAssocID="{2E1CB11E-A3CA-468D-B127-6DA72F9D12B7}" presName="linear" presStyleCnt="0">
        <dgm:presLayoutVars>
          <dgm:dir/>
          <dgm:animLvl val="lvl"/>
          <dgm:resizeHandles val="exact"/>
        </dgm:presLayoutVars>
      </dgm:prSet>
      <dgm:spPr/>
    </dgm:pt>
    <dgm:pt modelId="{56BDA02C-01EE-4913-9A3D-41766E8C40B6}" type="pres">
      <dgm:prSet presAssocID="{DADFB434-A381-47C1-97C6-4ADAE5AAA17E}" presName="parentLin" presStyleCnt="0"/>
      <dgm:spPr/>
    </dgm:pt>
    <dgm:pt modelId="{DB48D6F9-D380-46D4-B6D9-B3AB6B39EC88}" type="pres">
      <dgm:prSet presAssocID="{DADFB434-A381-47C1-97C6-4ADAE5AAA17E}" presName="parentLeftMargin" presStyleLbl="node1" presStyleIdx="0" presStyleCnt="4"/>
      <dgm:spPr/>
    </dgm:pt>
    <dgm:pt modelId="{2BF28ADA-5D95-496A-A992-1DCF9B78D4E4}" type="pres">
      <dgm:prSet presAssocID="{DADFB434-A381-47C1-97C6-4ADAE5AAA17E}" presName="parentText" presStyleLbl="node1" presStyleIdx="0" presStyleCnt="4">
        <dgm:presLayoutVars>
          <dgm:chMax val="0"/>
          <dgm:bulletEnabled val="1"/>
        </dgm:presLayoutVars>
      </dgm:prSet>
      <dgm:spPr/>
    </dgm:pt>
    <dgm:pt modelId="{DEB2BB8F-B1ED-4D04-A578-C22FC87F140A}" type="pres">
      <dgm:prSet presAssocID="{DADFB434-A381-47C1-97C6-4ADAE5AAA17E}" presName="negativeSpace" presStyleCnt="0"/>
      <dgm:spPr/>
    </dgm:pt>
    <dgm:pt modelId="{BCA691D0-C201-42B1-BCE9-76D540F7297D}" type="pres">
      <dgm:prSet presAssocID="{DADFB434-A381-47C1-97C6-4ADAE5AAA17E}" presName="childText" presStyleLbl="conFgAcc1" presStyleIdx="0" presStyleCnt="4">
        <dgm:presLayoutVars>
          <dgm:bulletEnabled val="1"/>
        </dgm:presLayoutVars>
      </dgm:prSet>
      <dgm:spPr/>
    </dgm:pt>
    <dgm:pt modelId="{D818C8C0-EE1C-4417-B8EF-F2C4AB2DB3A2}" type="pres">
      <dgm:prSet presAssocID="{E82AA5E7-AE48-4EDE-8697-02ECFC68F730}" presName="spaceBetweenRectangles" presStyleCnt="0"/>
      <dgm:spPr/>
    </dgm:pt>
    <dgm:pt modelId="{B64EAAE8-29C9-4AE3-B015-C67A93CC9B1F}" type="pres">
      <dgm:prSet presAssocID="{FF3E0DC5-3B4F-4D9C-A7E4-8E2A58511F0C}" presName="parentLin" presStyleCnt="0"/>
      <dgm:spPr/>
    </dgm:pt>
    <dgm:pt modelId="{81E3CB12-CCE3-4B93-B22F-311B2A4E7243}" type="pres">
      <dgm:prSet presAssocID="{FF3E0DC5-3B4F-4D9C-A7E4-8E2A58511F0C}" presName="parentLeftMargin" presStyleLbl="node1" presStyleIdx="0" presStyleCnt="4"/>
      <dgm:spPr/>
    </dgm:pt>
    <dgm:pt modelId="{82C43C28-B131-4C96-8211-C31FCA853711}" type="pres">
      <dgm:prSet presAssocID="{FF3E0DC5-3B4F-4D9C-A7E4-8E2A58511F0C}" presName="parentText" presStyleLbl="node1" presStyleIdx="1" presStyleCnt="4">
        <dgm:presLayoutVars>
          <dgm:chMax val="0"/>
          <dgm:bulletEnabled val="1"/>
        </dgm:presLayoutVars>
      </dgm:prSet>
      <dgm:spPr/>
    </dgm:pt>
    <dgm:pt modelId="{73DB993A-E3BF-4B26-9264-94DAF0B22639}" type="pres">
      <dgm:prSet presAssocID="{FF3E0DC5-3B4F-4D9C-A7E4-8E2A58511F0C}" presName="negativeSpace" presStyleCnt="0"/>
      <dgm:spPr/>
    </dgm:pt>
    <dgm:pt modelId="{49D9C3E4-BC67-44AB-84FD-33E0EBD06D96}" type="pres">
      <dgm:prSet presAssocID="{FF3E0DC5-3B4F-4D9C-A7E4-8E2A58511F0C}" presName="childText" presStyleLbl="conFgAcc1" presStyleIdx="1" presStyleCnt="4">
        <dgm:presLayoutVars>
          <dgm:bulletEnabled val="1"/>
        </dgm:presLayoutVars>
      </dgm:prSet>
      <dgm:spPr/>
    </dgm:pt>
    <dgm:pt modelId="{9A7BDF5B-38C8-4C91-898D-37CC84BBE338}" type="pres">
      <dgm:prSet presAssocID="{87E0AD9E-DEF0-4338-96DE-28A87A661D79}" presName="spaceBetweenRectangles" presStyleCnt="0"/>
      <dgm:spPr/>
    </dgm:pt>
    <dgm:pt modelId="{81564E79-920A-4812-93E2-5E946F72F5CD}" type="pres">
      <dgm:prSet presAssocID="{7C08358B-E6F6-468B-84FA-9B7FBA4785D8}" presName="parentLin" presStyleCnt="0"/>
      <dgm:spPr/>
    </dgm:pt>
    <dgm:pt modelId="{9A1D2C1E-E44E-4069-A0AF-6E3C49C72926}" type="pres">
      <dgm:prSet presAssocID="{7C08358B-E6F6-468B-84FA-9B7FBA4785D8}" presName="parentLeftMargin" presStyleLbl="node1" presStyleIdx="1" presStyleCnt="4"/>
      <dgm:spPr/>
    </dgm:pt>
    <dgm:pt modelId="{5BF60E44-AF2B-46A0-A130-BB6B738EE8DF}" type="pres">
      <dgm:prSet presAssocID="{7C08358B-E6F6-468B-84FA-9B7FBA4785D8}" presName="parentText" presStyleLbl="node1" presStyleIdx="2" presStyleCnt="4">
        <dgm:presLayoutVars>
          <dgm:chMax val="0"/>
          <dgm:bulletEnabled val="1"/>
        </dgm:presLayoutVars>
      </dgm:prSet>
      <dgm:spPr/>
    </dgm:pt>
    <dgm:pt modelId="{C6C08BC6-97C8-4EA2-BD36-AFAE875C50D1}" type="pres">
      <dgm:prSet presAssocID="{7C08358B-E6F6-468B-84FA-9B7FBA4785D8}" presName="negativeSpace" presStyleCnt="0"/>
      <dgm:spPr/>
    </dgm:pt>
    <dgm:pt modelId="{3AB1A565-1EF6-4B83-892D-15FE503C63E7}" type="pres">
      <dgm:prSet presAssocID="{7C08358B-E6F6-468B-84FA-9B7FBA4785D8}" presName="childText" presStyleLbl="conFgAcc1" presStyleIdx="2" presStyleCnt="4">
        <dgm:presLayoutVars>
          <dgm:bulletEnabled val="1"/>
        </dgm:presLayoutVars>
      </dgm:prSet>
      <dgm:spPr/>
    </dgm:pt>
    <dgm:pt modelId="{08B4D211-034A-46DE-B898-94285C890B2F}" type="pres">
      <dgm:prSet presAssocID="{85E55D80-B661-4F1F-86D8-BF2923DA6616}" presName="spaceBetweenRectangles" presStyleCnt="0"/>
      <dgm:spPr/>
    </dgm:pt>
    <dgm:pt modelId="{760FADA3-27C3-4AB3-996A-B5E4E7C184D2}" type="pres">
      <dgm:prSet presAssocID="{F7AF4E81-4AA3-4450-BA79-983E6440CBE1}" presName="parentLin" presStyleCnt="0"/>
      <dgm:spPr/>
    </dgm:pt>
    <dgm:pt modelId="{4BA881EB-1A31-4DA2-A164-46991857383E}" type="pres">
      <dgm:prSet presAssocID="{F7AF4E81-4AA3-4450-BA79-983E6440CBE1}" presName="parentLeftMargin" presStyleLbl="node1" presStyleIdx="2" presStyleCnt="4"/>
      <dgm:spPr/>
    </dgm:pt>
    <dgm:pt modelId="{995897C2-D8AD-49B2-A8AF-D7B2ECD8DA8D}" type="pres">
      <dgm:prSet presAssocID="{F7AF4E81-4AA3-4450-BA79-983E6440CBE1}" presName="parentText" presStyleLbl="node1" presStyleIdx="3" presStyleCnt="4">
        <dgm:presLayoutVars>
          <dgm:chMax val="0"/>
          <dgm:bulletEnabled val="1"/>
        </dgm:presLayoutVars>
      </dgm:prSet>
      <dgm:spPr/>
    </dgm:pt>
    <dgm:pt modelId="{82FAFB69-8210-4121-868C-FC1828E88924}" type="pres">
      <dgm:prSet presAssocID="{F7AF4E81-4AA3-4450-BA79-983E6440CBE1}" presName="negativeSpace" presStyleCnt="0"/>
      <dgm:spPr/>
    </dgm:pt>
    <dgm:pt modelId="{D9B9A028-F2EA-480C-B3CD-CA749650CB74}" type="pres">
      <dgm:prSet presAssocID="{F7AF4E81-4AA3-4450-BA79-983E6440CBE1}" presName="childText" presStyleLbl="conFgAcc1" presStyleIdx="3" presStyleCnt="4">
        <dgm:presLayoutVars>
          <dgm:bulletEnabled val="1"/>
        </dgm:presLayoutVars>
      </dgm:prSet>
      <dgm:spPr/>
    </dgm:pt>
  </dgm:ptLst>
  <dgm:cxnLst>
    <dgm:cxn modelId="{27F68F00-47DA-4978-AF4D-BEEF7A8C5ABF}" srcId="{2E1CB11E-A3CA-468D-B127-6DA72F9D12B7}" destId="{7C08358B-E6F6-468B-84FA-9B7FBA4785D8}" srcOrd="2" destOrd="0" parTransId="{34CDCF94-FCF8-45E2-AF2D-1EC94ECB2CCE}" sibTransId="{85E55D80-B661-4F1F-86D8-BF2923DA6616}"/>
    <dgm:cxn modelId="{CD256806-A452-4428-9A67-02AFC5BCF9C2}" srcId="{F7AF4E81-4AA3-4450-BA79-983E6440CBE1}" destId="{0581A38E-2FB1-41C2-B170-3024764836CF}" srcOrd="1" destOrd="0" parTransId="{871289B3-4F46-43F0-9DA0-A73DF7198877}" sibTransId="{73108E06-8BAE-4B9E-BD5D-D7A2B84B99D2}"/>
    <dgm:cxn modelId="{6CA74A18-45FE-43E8-B590-46F15E8BEBF9}" srcId="{2E1CB11E-A3CA-468D-B127-6DA72F9D12B7}" destId="{FF3E0DC5-3B4F-4D9C-A7E4-8E2A58511F0C}" srcOrd="1" destOrd="0" parTransId="{1E8CC0FE-7832-450E-B03D-0DC548EE9249}" sibTransId="{87E0AD9E-DEF0-4338-96DE-28A87A661D79}"/>
    <dgm:cxn modelId="{C793B429-A454-49CB-97F3-E710E57EEEDC}" type="presOf" srcId="{F7AF4E81-4AA3-4450-BA79-983E6440CBE1}" destId="{4BA881EB-1A31-4DA2-A164-46991857383E}" srcOrd="0" destOrd="0" presId="urn:microsoft.com/office/officeart/2005/8/layout/list1"/>
    <dgm:cxn modelId="{A105BA40-3FC5-4215-B57B-8016017A79B0}" type="presOf" srcId="{7E5A2F25-1126-41AB-8C97-0FF8B6066AB0}" destId="{BCA691D0-C201-42B1-BCE9-76D540F7297D}" srcOrd="0" destOrd="1" presId="urn:microsoft.com/office/officeart/2005/8/layout/list1"/>
    <dgm:cxn modelId="{8BFBCB40-B403-456D-BFEA-FF8DFAC45D91}" type="presOf" srcId="{7C08358B-E6F6-468B-84FA-9B7FBA4785D8}" destId="{9A1D2C1E-E44E-4069-A0AF-6E3C49C72926}" srcOrd="0" destOrd="0" presId="urn:microsoft.com/office/officeart/2005/8/layout/list1"/>
    <dgm:cxn modelId="{66B50E65-182A-4CA4-A6F9-C603721F5665}" srcId="{2E1CB11E-A3CA-468D-B127-6DA72F9D12B7}" destId="{DADFB434-A381-47C1-97C6-4ADAE5AAA17E}" srcOrd="0" destOrd="0" parTransId="{487E533E-3025-4D1D-AC64-C1EE84D11B43}" sibTransId="{E82AA5E7-AE48-4EDE-8697-02ECFC68F730}"/>
    <dgm:cxn modelId="{9300A76C-190B-43EA-AD47-870696C624B0}" type="presOf" srcId="{A41F3114-FE29-4364-9D37-1802575156E1}" destId="{3AB1A565-1EF6-4B83-892D-15FE503C63E7}" srcOrd="0" destOrd="1" presId="urn:microsoft.com/office/officeart/2005/8/layout/list1"/>
    <dgm:cxn modelId="{D5E6396D-F9F3-4815-9A8A-641153AE58E6}" srcId="{2E1CB11E-A3CA-468D-B127-6DA72F9D12B7}" destId="{F7AF4E81-4AA3-4450-BA79-983E6440CBE1}" srcOrd="3" destOrd="0" parTransId="{95F21B24-A62B-4944-9413-B75CB54F41EA}" sibTransId="{39679463-5320-4F5E-9A8B-A878E1FC155D}"/>
    <dgm:cxn modelId="{85A9EA4F-DB24-4BAF-8027-306EA35A862D}" type="presOf" srcId="{0581A38E-2FB1-41C2-B170-3024764836CF}" destId="{D9B9A028-F2EA-480C-B3CD-CA749650CB74}" srcOrd="0" destOrd="1" presId="urn:microsoft.com/office/officeart/2005/8/layout/list1"/>
    <dgm:cxn modelId="{B25D0478-B85D-4014-936E-5DFC253A037E}" srcId="{7C08358B-E6F6-468B-84FA-9B7FBA4785D8}" destId="{E95F34C5-A597-4945-8EB7-6A47884E9DC7}" srcOrd="0" destOrd="0" parTransId="{E78A48F1-D7D9-4E66-8167-9261941EBDE6}" sibTransId="{32099571-6741-4EC2-9529-9D8A752DAB5C}"/>
    <dgm:cxn modelId="{6FBA6859-D2FF-4FE5-8BCE-2E0BB4E627E9}" type="presOf" srcId="{E95F34C5-A597-4945-8EB7-6A47884E9DC7}" destId="{3AB1A565-1EF6-4B83-892D-15FE503C63E7}" srcOrd="0" destOrd="0" presId="urn:microsoft.com/office/officeart/2005/8/layout/list1"/>
    <dgm:cxn modelId="{B2EDEA79-9883-4349-8EBD-D4768C223B15}" type="presOf" srcId="{F7AF4E81-4AA3-4450-BA79-983E6440CBE1}" destId="{995897C2-D8AD-49B2-A8AF-D7B2ECD8DA8D}" srcOrd="1" destOrd="0" presId="urn:microsoft.com/office/officeart/2005/8/layout/list1"/>
    <dgm:cxn modelId="{E1C1607F-A645-41A1-BC9F-F95DC8509F81}" type="presOf" srcId="{20193672-4834-460B-A3E6-2ED7B553C2F9}" destId="{BCA691D0-C201-42B1-BCE9-76D540F7297D}" srcOrd="0" destOrd="2" presId="urn:microsoft.com/office/officeart/2005/8/layout/list1"/>
    <dgm:cxn modelId="{1F94F88E-3D2C-4990-BCC9-81BBF045EC78}" srcId="{7C08358B-E6F6-468B-84FA-9B7FBA4785D8}" destId="{63336027-1146-4C38-AF41-47367E5D3130}" srcOrd="2" destOrd="0" parTransId="{61A9CB77-51CF-4DF0-B606-E998B53BEFC9}" sibTransId="{764BB342-D7D4-4D30-B9D4-5AE265960605}"/>
    <dgm:cxn modelId="{BDD530A1-3B4B-4990-8641-CA6A9873EBF5}" type="presOf" srcId="{FF3E0DC5-3B4F-4D9C-A7E4-8E2A58511F0C}" destId="{82C43C28-B131-4C96-8211-C31FCA853711}" srcOrd="1" destOrd="0" presId="urn:microsoft.com/office/officeart/2005/8/layout/list1"/>
    <dgm:cxn modelId="{7006F5A8-6E88-488B-8864-4C3FDFB23ED9}" type="presOf" srcId="{DADFB434-A381-47C1-97C6-4ADAE5AAA17E}" destId="{DB48D6F9-D380-46D4-B6D9-B3AB6B39EC88}" srcOrd="0" destOrd="0" presId="urn:microsoft.com/office/officeart/2005/8/layout/list1"/>
    <dgm:cxn modelId="{E44D44B2-7ACD-4533-820F-022E606E78D9}" srcId="{FF3E0DC5-3B4F-4D9C-A7E4-8E2A58511F0C}" destId="{9FECE733-A838-4D74-A5EC-AF47D336AA16}" srcOrd="0" destOrd="0" parTransId="{88D057FA-D3E1-4EC3-BE90-F7841AE67A17}" sibTransId="{74A22351-2843-4C49-92D3-E4632890D410}"/>
    <dgm:cxn modelId="{A77281B3-32EF-4C20-AE4A-BA2ABD994036}" type="presOf" srcId="{9FECE733-A838-4D74-A5EC-AF47D336AA16}" destId="{49D9C3E4-BC67-44AB-84FD-33E0EBD06D96}" srcOrd="0" destOrd="0" presId="urn:microsoft.com/office/officeart/2005/8/layout/list1"/>
    <dgm:cxn modelId="{323FB4B4-F506-48DE-BF1B-73526292FE12}" srcId="{DADFB434-A381-47C1-97C6-4ADAE5AAA17E}" destId="{20193672-4834-460B-A3E6-2ED7B553C2F9}" srcOrd="2" destOrd="0" parTransId="{2D831988-EB4A-422D-A23A-29276064F582}" sibTransId="{0B730F95-454B-44FF-8D6A-F0230E247D85}"/>
    <dgm:cxn modelId="{C9A5EAB4-E060-4900-B072-DB197BE3BA80}" srcId="{7C08358B-E6F6-468B-84FA-9B7FBA4785D8}" destId="{A41F3114-FE29-4364-9D37-1802575156E1}" srcOrd="1" destOrd="0" parTransId="{93C2664A-4EB8-4F15-AD06-7C3DE63677F4}" sibTransId="{80950F5D-ACA5-4FC4-BF60-EE79AF751BB8}"/>
    <dgm:cxn modelId="{085EF6B5-A367-4379-9435-598094CD814C}" type="presOf" srcId="{63336027-1146-4C38-AF41-47367E5D3130}" destId="{3AB1A565-1EF6-4B83-892D-15FE503C63E7}" srcOrd="0" destOrd="2" presId="urn:microsoft.com/office/officeart/2005/8/layout/list1"/>
    <dgm:cxn modelId="{7C5756BD-AE42-4637-B938-12791274AC62}" type="presOf" srcId="{2F9899AC-B2F3-4764-B385-BA52E9A24F0E}" destId="{BCA691D0-C201-42B1-BCE9-76D540F7297D}" srcOrd="0" destOrd="0" presId="urn:microsoft.com/office/officeart/2005/8/layout/list1"/>
    <dgm:cxn modelId="{8A7A1CBE-FCDC-4780-AFAF-7D2F1B78B607}" type="presOf" srcId="{7C08358B-E6F6-468B-84FA-9B7FBA4785D8}" destId="{5BF60E44-AF2B-46A0-A130-BB6B738EE8DF}" srcOrd="1" destOrd="0" presId="urn:microsoft.com/office/officeart/2005/8/layout/list1"/>
    <dgm:cxn modelId="{A74176BF-F181-444D-BE3C-FC3B0B4CD8AE}" srcId="{DADFB434-A381-47C1-97C6-4ADAE5AAA17E}" destId="{2F9899AC-B2F3-4764-B385-BA52E9A24F0E}" srcOrd="0" destOrd="0" parTransId="{6104721E-F60C-4F49-B321-903A5FE10985}" sibTransId="{3AD682F9-8FAA-40C1-B30C-B1D96E45A7B2}"/>
    <dgm:cxn modelId="{02C9B6D1-EC08-4132-A856-E3820EDEF2A9}" type="presOf" srcId="{DADFB434-A381-47C1-97C6-4ADAE5AAA17E}" destId="{2BF28ADA-5D95-496A-A992-1DCF9B78D4E4}" srcOrd="1" destOrd="0" presId="urn:microsoft.com/office/officeart/2005/8/layout/list1"/>
    <dgm:cxn modelId="{790D3DD2-A7C0-4D0C-BFC6-4F62B5541815}" type="presOf" srcId="{2E1CB11E-A3CA-468D-B127-6DA72F9D12B7}" destId="{0076A1D3-DF83-4FFC-924F-2E6183DB1594}" srcOrd="0" destOrd="0" presId="urn:microsoft.com/office/officeart/2005/8/layout/list1"/>
    <dgm:cxn modelId="{458604D6-D33E-4B84-9494-84442C2A5ED7}" type="presOf" srcId="{FF3E0DC5-3B4F-4D9C-A7E4-8E2A58511F0C}" destId="{81E3CB12-CCE3-4B93-B22F-311B2A4E7243}" srcOrd="0" destOrd="0" presId="urn:microsoft.com/office/officeart/2005/8/layout/list1"/>
    <dgm:cxn modelId="{AD2D1CF2-C05A-431E-BBCA-D0E75A6CBED9}" srcId="{DADFB434-A381-47C1-97C6-4ADAE5AAA17E}" destId="{7E5A2F25-1126-41AB-8C97-0FF8B6066AB0}" srcOrd="1" destOrd="0" parTransId="{FC04C735-4507-4A0D-947B-6A9EFBBA7F43}" sibTransId="{C13C6A15-0B7F-43CF-AD12-0D56F0CF238E}"/>
    <dgm:cxn modelId="{DF827EF4-C7EF-4B85-B0AC-93C02184DF3D}" srcId="{F7AF4E81-4AA3-4450-BA79-983E6440CBE1}" destId="{02F5B95A-96EC-4561-BDEF-628D99E61B23}" srcOrd="0" destOrd="0" parTransId="{E087F5C1-0680-4B6C-911F-8BB9D764FF32}" sibTransId="{369799C8-7B81-46BD-8EF7-247BDA669CF9}"/>
    <dgm:cxn modelId="{3DD280F6-7245-4B69-8EB4-45C6CBFD181F}" type="presOf" srcId="{02F5B95A-96EC-4561-BDEF-628D99E61B23}" destId="{D9B9A028-F2EA-480C-B3CD-CA749650CB74}" srcOrd="0" destOrd="0" presId="urn:microsoft.com/office/officeart/2005/8/layout/list1"/>
    <dgm:cxn modelId="{DF788462-6F5E-4721-A478-E3801E3B69B3}" type="presParOf" srcId="{0076A1D3-DF83-4FFC-924F-2E6183DB1594}" destId="{56BDA02C-01EE-4913-9A3D-41766E8C40B6}" srcOrd="0" destOrd="0" presId="urn:microsoft.com/office/officeart/2005/8/layout/list1"/>
    <dgm:cxn modelId="{21DEE687-F7CD-445E-964C-7564B731B5D8}" type="presParOf" srcId="{56BDA02C-01EE-4913-9A3D-41766E8C40B6}" destId="{DB48D6F9-D380-46D4-B6D9-B3AB6B39EC88}" srcOrd="0" destOrd="0" presId="urn:microsoft.com/office/officeart/2005/8/layout/list1"/>
    <dgm:cxn modelId="{A5271B2D-0A2F-4B8B-BE47-62D63F119A4A}" type="presParOf" srcId="{56BDA02C-01EE-4913-9A3D-41766E8C40B6}" destId="{2BF28ADA-5D95-496A-A992-1DCF9B78D4E4}" srcOrd="1" destOrd="0" presId="urn:microsoft.com/office/officeart/2005/8/layout/list1"/>
    <dgm:cxn modelId="{43FE706E-3810-4393-9A51-40C9F19CC69E}" type="presParOf" srcId="{0076A1D3-DF83-4FFC-924F-2E6183DB1594}" destId="{DEB2BB8F-B1ED-4D04-A578-C22FC87F140A}" srcOrd="1" destOrd="0" presId="urn:microsoft.com/office/officeart/2005/8/layout/list1"/>
    <dgm:cxn modelId="{C5326DFC-AEB5-46F7-AF77-CD6376CE8D39}" type="presParOf" srcId="{0076A1D3-DF83-4FFC-924F-2E6183DB1594}" destId="{BCA691D0-C201-42B1-BCE9-76D540F7297D}" srcOrd="2" destOrd="0" presId="urn:microsoft.com/office/officeart/2005/8/layout/list1"/>
    <dgm:cxn modelId="{DD98AFE1-E0E9-447C-BEB4-F50D46815373}" type="presParOf" srcId="{0076A1D3-DF83-4FFC-924F-2E6183DB1594}" destId="{D818C8C0-EE1C-4417-B8EF-F2C4AB2DB3A2}" srcOrd="3" destOrd="0" presId="urn:microsoft.com/office/officeart/2005/8/layout/list1"/>
    <dgm:cxn modelId="{25AC8936-5FEC-4FDD-A6DA-3745E88C6061}" type="presParOf" srcId="{0076A1D3-DF83-4FFC-924F-2E6183DB1594}" destId="{B64EAAE8-29C9-4AE3-B015-C67A93CC9B1F}" srcOrd="4" destOrd="0" presId="urn:microsoft.com/office/officeart/2005/8/layout/list1"/>
    <dgm:cxn modelId="{82E86759-5F87-4EE1-B682-7BF85CA04D23}" type="presParOf" srcId="{B64EAAE8-29C9-4AE3-B015-C67A93CC9B1F}" destId="{81E3CB12-CCE3-4B93-B22F-311B2A4E7243}" srcOrd="0" destOrd="0" presId="urn:microsoft.com/office/officeart/2005/8/layout/list1"/>
    <dgm:cxn modelId="{363119E9-F712-44B3-BBBD-634C090198F5}" type="presParOf" srcId="{B64EAAE8-29C9-4AE3-B015-C67A93CC9B1F}" destId="{82C43C28-B131-4C96-8211-C31FCA853711}" srcOrd="1" destOrd="0" presId="urn:microsoft.com/office/officeart/2005/8/layout/list1"/>
    <dgm:cxn modelId="{7DF89B67-9C03-4D6D-82DF-5EAFFE4D1C20}" type="presParOf" srcId="{0076A1D3-DF83-4FFC-924F-2E6183DB1594}" destId="{73DB993A-E3BF-4B26-9264-94DAF0B22639}" srcOrd="5" destOrd="0" presId="urn:microsoft.com/office/officeart/2005/8/layout/list1"/>
    <dgm:cxn modelId="{B699E507-5184-4368-96C5-F8CD8FCF7C6D}" type="presParOf" srcId="{0076A1D3-DF83-4FFC-924F-2E6183DB1594}" destId="{49D9C3E4-BC67-44AB-84FD-33E0EBD06D96}" srcOrd="6" destOrd="0" presId="urn:microsoft.com/office/officeart/2005/8/layout/list1"/>
    <dgm:cxn modelId="{EB415963-97C8-44DA-AA12-E66356266D30}" type="presParOf" srcId="{0076A1D3-DF83-4FFC-924F-2E6183DB1594}" destId="{9A7BDF5B-38C8-4C91-898D-37CC84BBE338}" srcOrd="7" destOrd="0" presId="urn:microsoft.com/office/officeart/2005/8/layout/list1"/>
    <dgm:cxn modelId="{970C1781-87F9-49FE-9705-86080703481B}" type="presParOf" srcId="{0076A1D3-DF83-4FFC-924F-2E6183DB1594}" destId="{81564E79-920A-4812-93E2-5E946F72F5CD}" srcOrd="8" destOrd="0" presId="urn:microsoft.com/office/officeart/2005/8/layout/list1"/>
    <dgm:cxn modelId="{C14A47D7-9A74-4DE2-8AC5-5AC8336F6F4A}" type="presParOf" srcId="{81564E79-920A-4812-93E2-5E946F72F5CD}" destId="{9A1D2C1E-E44E-4069-A0AF-6E3C49C72926}" srcOrd="0" destOrd="0" presId="urn:microsoft.com/office/officeart/2005/8/layout/list1"/>
    <dgm:cxn modelId="{DA1D26F0-ABE1-4300-8B5D-D392E6A30BCF}" type="presParOf" srcId="{81564E79-920A-4812-93E2-5E946F72F5CD}" destId="{5BF60E44-AF2B-46A0-A130-BB6B738EE8DF}" srcOrd="1" destOrd="0" presId="urn:microsoft.com/office/officeart/2005/8/layout/list1"/>
    <dgm:cxn modelId="{43DE1DC7-93FA-4843-8238-6A4255975690}" type="presParOf" srcId="{0076A1D3-DF83-4FFC-924F-2E6183DB1594}" destId="{C6C08BC6-97C8-4EA2-BD36-AFAE875C50D1}" srcOrd="9" destOrd="0" presId="urn:microsoft.com/office/officeart/2005/8/layout/list1"/>
    <dgm:cxn modelId="{4CF5BAAA-B46A-41EE-A136-FC494280D099}" type="presParOf" srcId="{0076A1D3-DF83-4FFC-924F-2E6183DB1594}" destId="{3AB1A565-1EF6-4B83-892D-15FE503C63E7}" srcOrd="10" destOrd="0" presId="urn:microsoft.com/office/officeart/2005/8/layout/list1"/>
    <dgm:cxn modelId="{213A3381-1072-4261-8D4A-F293287EE5E2}" type="presParOf" srcId="{0076A1D3-DF83-4FFC-924F-2E6183DB1594}" destId="{08B4D211-034A-46DE-B898-94285C890B2F}" srcOrd="11" destOrd="0" presId="urn:microsoft.com/office/officeart/2005/8/layout/list1"/>
    <dgm:cxn modelId="{5EB4A334-2CE5-4463-B2D8-8A3437D219B0}" type="presParOf" srcId="{0076A1D3-DF83-4FFC-924F-2E6183DB1594}" destId="{760FADA3-27C3-4AB3-996A-B5E4E7C184D2}" srcOrd="12" destOrd="0" presId="urn:microsoft.com/office/officeart/2005/8/layout/list1"/>
    <dgm:cxn modelId="{84D7CBD0-31A3-4624-85FF-74E93390E1D4}" type="presParOf" srcId="{760FADA3-27C3-4AB3-996A-B5E4E7C184D2}" destId="{4BA881EB-1A31-4DA2-A164-46991857383E}" srcOrd="0" destOrd="0" presId="urn:microsoft.com/office/officeart/2005/8/layout/list1"/>
    <dgm:cxn modelId="{D21C5116-BAA3-496F-8D82-BCCA57F60E62}" type="presParOf" srcId="{760FADA3-27C3-4AB3-996A-B5E4E7C184D2}" destId="{995897C2-D8AD-49B2-A8AF-D7B2ECD8DA8D}" srcOrd="1" destOrd="0" presId="urn:microsoft.com/office/officeart/2005/8/layout/list1"/>
    <dgm:cxn modelId="{4DA4B8CA-E783-4634-9AE8-C6323F04DB89}" type="presParOf" srcId="{0076A1D3-DF83-4FFC-924F-2E6183DB1594}" destId="{82FAFB69-8210-4121-868C-FC1828E88924}" srcOrd="13" destOrd="0" presId="urn:microsoft.com/office/officeart/2005/8/layout/list1"/>
    <dgm:cxn modelId="{14DFB472-EEF1-4DA9-8FB4-DE7EF57AF36A}" type="presParOf" srcId="{0076A1D3-DF83-4FFC-924F-2E6183DB1594}" destId="{D9B9A028-F2EA-480C-B3CD-CA749650CB74}"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E1CB11E-A3CA-468D-B127-6DA72F9D12B7}" type="doc">
      <dgm:prSet loTypeId="urn:microsoft.com/office/officeart/2005/8/layout/list1" loCatId="list" qsTypeId="urn:microsoft.com/office/officeart/2005/8/quickstyle/3d2#18" qsCatId="3D" csTypeId="urn:microsoft.com/office/officeart/2005/8/colors/accent2_4#6" csCatId="accent2" phldr="1"/>
      <dgm:spPr/>
      <dgm:t>
        <a:bodyPr/>
        <a:lstStyle/>
        <a:p>
          <a:endParaRPr lang="en-US"/>
        </a:p>
      </dgm:t>
    </dgm:pt>
    <dgm:pt modelId="{C2D9B42A-678F-4D74-8E58-13E3BD64A6CA}">
      <dgm:prSet phldrT="[Text]" custT="1"/>
      <dgm:spPr>
        <a:solidFill>
          <a:schemeClr val="tx2">
            <a:lumMod val="90000"/>
            <a:lumOff val="10000"/>
          </a:schemeClr>
        </a:solidFill>
      </dgm:spPr>
      <dgm:t>
        <a:bodyPr/>
        <a:lstStyle/>
        <a:p>
          <a:r>
            <a:rPr lang="en-US" sz="1800">
              <a:latin typeface="Microsoft PhagsPa"/>
              <a:cs typeface="Calibri Light" panose="020F0302020204030204"/>
            </a:rPr>
            <a:t>Essex SEND services</a:t>
          </a:r>
          <a:endParaRPr lang="en-US" sz="1800" dirty="0">
            <a:latin typeface="Microsoft PhagsPa"/>
            <a:cs typeface="Calibri Light" panose="020F0302020204030204"/>
          </a:endParaRPr>
        </a:p>
      </dgm:t>
    </dgm:pt>
    <dgm:pt modelId="{949C1FC7-0046-455F-A88B-4D6040CF4B88}" type="parTrans" cxnId="{06280E2C-6F0F-4C90-9621-EBF82941175A}">
      <dgm:prSet/>
      <dgm:spPr/>
      <dgm:t>
        <a:bodyPr/>
        <a:lstStyle/>
        <a:p>
          <a:endParaRPr lang="en-US" sz="1100">
            <a:latin typeface="+mj-lt"/>
          </a:endParaRPr>
        </a:p>
      </dgm:t>
    </dgm:pt>
    <dgm:pt modelId="{E94BD5D0-6165-475D-8C9C-0D18E6B0505C}" type="sibTrans" cxnId="{06280E2C-6F0F-4C90-9621-EBF82941175A}">
      <dgm:prSet/>
      <dgm:spPr/>
      <dgm:t>
        <a:bodyPr/>
        <a:lstStyle/>
        <a:p>
          <a:endParaRPr lang="en-US">
            <a:latin typeface="+mj-lt"/>
          </a:endParaRPr>
        </a:p>
      </dgm:t>
    </dgm:pt>
    <dgm:pt modelId="{56424BFF-488E-4CCA-99FD-9B27007762F3}">
      <dgm:prSet phldrT="[Text]" custT="1"/>
      <dgm:spPr/>
      <dgm:t>
        <a:bodyPr/>
        <a:lstStyle/>
        <a:p>
          <a:r>
            <a:rPr lang="en-US" sz="1400">
              <a:latin typeface="Microsoft PhagsPa"/>
              <a:cs typeface="Calibri Light" panose="020F0302020204030204"/>
              <a:hlinkClick xmlns:r="http://schemas.openxmlformats.org/officeDocument/2006/relationships" r:id="rId1"/>
            </a:rPr>
            <a:t>Essex</a:t>
          </a:r>
          <a:r>
            <a:rPr lang="en-US" sz="1400" baseline="0">
              <a:latin typeface="Microsoft PhagsPa"/>
              <a:cs typeface="Calibri Light" panose="020F0302020204030204"/>
              <a:hlinkClick xmlns:r="http://schemas.openxmlformats.org/officeDocument/2006/relationships" r:id="rId1"/>
            </a:rPr>
            <a:t> Local Offer</a:t>
          </a:r>
          <a:endParaRPr lang="en-US" sz="1400" dirty="0">
            <a:latin typeface="Microsoft PhagsPa"/>
            <a:cs typeface="Calibri Light" panose="020F0302020204030204"/>
            <a:hlinkClick xmlns:r="http://schemas.openxmlformats.org/officeDocument/2006/relationships" r:id="" action="ppaction://noaction"/>
          </a:endParaRPr>
        </a:p>
      </dgm:t>
    </dgm:pt>
    <dgm:pt modelId="{3B26CE61-EAD2-4551-B1EF-D25B137F23A2}" type="parTrans" cxnId="{68073407-9469-4AC2-9F9B-3A514065E14D}">
      <dgm:prSet/>
      <dgm:spPr/>
      <dgm:t>
        <a:bodyPr/>
        <a:lstStyle/>
        <a:p>
          <a:endParaRPr lang="en-US" sz="1100">
            <a:latin typeface="+mj-lt"/>
          </a:endParaRPr>
        </a:p>
      </dgm:t>
    </dgm:pt>
    <dgm:pt modelId="{1CD12DD6-7A1E-4EC7-984C-CACB7455AD7B}" type="sibTrans" cxnId="{68073407-9469-4AC2-9F9B-3A514065E14D}">
      <dgm:prSet/>
      <dgm:spPr/>
      <dgm:t>
        <a:bodyPr/>
        <a:lstStyle/>
        <a:p>
          <a:endParaRPr lang="en-US">
            <a:latin typeface="+mj-lt"/>
          </a:endParaRPr>
        </a:p>
      </dgm:t>
    </dgm:pt>
    <dgm:pt modelId="{63D9F906-370E-4CF0-A824-1F3246D96C32}">
      <dgm:prSet phldrT="[Text]" custT="1"/>
      <dgm:spPr>
        <a:solidFill>
          <a:schemeClr val="tx2">
            <a:lumMod val="90000"/>
            <a:lumOff val="10000"/>
          </a:schemeClr>
        </a:solidFill>
      </dgm:spPr>
      <dgm:t>
        <a:bodyPr/>
        <a:lstStyle/>
        <a:p>
          <a:pPr rtl="0"/>
          <a:r>
            <a:rPr lang="en-US" sz="1800">
              <a:latin typeface="Microsoft PhagsPa"/>
              <a:cs typeface="Calibri Light"/>
            </a:rPr>
            <a:t>School Health Team</a:t>
          </a:r>
          <a:endParaRPr lang="en-US" sz="1800" dirty="0">
            <a:latin typeface="Microsoft PhagsPa"/>
            <a:cs typeface="Calibri Light"/>
          </a:endParaRPr>
        </a:p>
      </dgm:t>
    </dgm:pt>
    <dgm:pt modelId="{B22004A9-6764-4E5E-8A1A-D8AEC121685D}" type="parTrans" cxnId="{C1ECA85C-77FD-4723-BE8D-E212B1C9FAF5}">
      <dgm:prSet/>
      <dgm:spPr/>
      <dgm:t>
        <a:bodyPr/>
        <a:lstStyle/>
        <a:p>
          <a:endParaRPr lang="en-US" sz="1100">
            <a:latin typeface="+mj-lt"/>
          </a:endParaRPr>
        </a:p>
      </dgm:t>
    </dgm:pt>
    <dgm:pt modelId="{E80FD4E6-C775-4541-96A5-655502ADEDE9}" type="sibTrans" cxnId="{C1ECA85C-77FD-4723-BE8D-E212B1C9FAF5}">
      <dgm:prSet/>
      <dgm:spPr/>
      <dgm:t>
        <a:bodyPr/>
        <a:lstStyle/>
        <a:p>
          <a:endParaRPr lang="en-US">
            <a:latin typeface="+mj-lt"/>
          </a:endParaRPr>
        </a:p>
      </dgm:t>
    </dgm:pt>
    <dgm:pt modelId="{EDAAFECE-87D1-49F1-A102-D53DCF764317}">
      <dgm:prSet phldrT="[Text]" custT="1"/>
      <dgm:spPr/>
      <dgm:t>
        <a:bodyPr/>
        <a:lstStyle/>
        <a:p>
          <a:pPr rtl="0"/>
          <a:r>
            <a:rPr lang="en-US" sz="1400">
              <a:latin typeface="Microsoft PhagsPa"/>
              <a:cs typeface="Calibri Light"/>
              <a:hlinkClick xmlns:r="http://schemas.openxmlformats.org/officeDocument/2006/relationships" r:id="rId2"/>
            </a:rPr>
            <a:t>School Nursing</a:t>
          </a:r>
          <a:endParaRPr lang="en-US" sz="1400" dirty="0">
            <a:latin typeface="Microsoft PhagsPa"/>
            <a:cs typeface="Calibri Light"/>
            <a:hlinkClick xmlns:r="http://schemas.openxmlformats.org/officeDocument/2006/relationships" r:id="" action="ppaction://noaction"/>
          </a:endParaRPr>
        </a:p>
      </dgm:t>
    </dgm:pt>
    <dgm:pt modelId="{BEC4A9FA-4C24-4003-A088-CA97680426D6}" type="parTrans" cxnId="{0884062C-94AA-40EA-A7CB-6089AB0E0F8C}">
      <dgm:prSet/>
      <dgm:spPr/>
      <dgm:t>
        <a:bodyPr/>
        <a:lstStyle/>
        <a:p>
          <a:endParaRPr lang="en-US" sz="1100">
            <a:latin typeface="+mj-lt"/>
          </a:endParaRPr>
        </a:p>
      </dgm:t>
    </dgm:pt>
    <dgm:pt modelId="{6C22EA48-E996-490D-A406-E591F733AFFD}" type="sibTrans" cxnId="{0884062C-94AA-40EA-A7CB-6089AB0E0F8C}">
      <dgm:prSet/>
      <dgm:spPr/>
      <dgm:t>
        <a:bodyPr/>
        <a:lstStyle/>
        <a:p>
          <a:endParaRPr lang="en-US">
            <a:latin typeface="+mj-lt"/>
          </a:endParaRPr>
        </a:p>
      </dgm:t>
    </dgm:pt>
    <dgm:pt modelId="{2AC55B94-0BBD-4B6D-BF72-DB602666387D}">
      <dgm:prSet phldrT="[Text]" custT="1"/>
      <dgm:spPr/>
      <dgm:t>
        <a:bodyPr/>
        <a:lstStyle/>
        <a:p>
          <a:r>
            <a:rPr lang="en-US" sz="1400">
              <a:latin typeface="Microsoft PhagsPa"/>
              <a:cs typeface="Calibri Light" panose="020F0302020204030204"/>
              <a:hlinkClick xmlns:r="http://schemas.openxmlformats.org/officeDocument/2006/relationships" r:id="rId3"/>
            </a:rPr>
            <a:t>SEND Operations</a:t>
          </a:r>
          <a:endParaRPr lang="en-US" sz="1400" dirty="0">
            <a:latin typeface="Microsoft PhagsPa"/>
            <a:cs typeface="Calibri Light" panose="020F0302020204030204"/>
            <a:hlinkClick xmlns:r="http://schemas.openxmlformats.org/officeDocument/2006/relationships" r:id="" action="ppaction://noaction"/>
          </a:endParaRPr>
        </a:p>
      </dgm:t>
    </dgm:pt>
    <dgm:pt modelId="{611588EA-33BC-4312-996B-9178DC06B129}" type="parTrans" cxnId="{2F9D85BC-F8E2-4496-880F-558C055A3D4A}">
      <dgm:prSet/>
      <dgm:spPr/>
      <dgm:t>
        <a:bodyPr/>
        <a:lstStyle/>
        <a:p>
          <a:endParaRPr lang="en-US" sz="1100">
            <a:latin typeface="+mj-lt"/>
          </a:endParaRPr>
        </a:p>
      </dgm:t>
    </dgm:pt>
    <dgm:pt modelId="{1170AB30-20A0-4CC7-B14E-1B7FBA701900}" type="sibTrans" cxnId="{2F9D85BC-F8E2-4496-880F-558C055A3D4A}">
      <dgm:prSet/>
      <dgm:spPr/>
      <dgm:t>
        <a:bodyPr/>
        <a:lstStyle/>
        <a:p>
          <a:endParaRPr lang="en-US">
            <a:latin typeface="+mj-lt"/>
          </a:endParaRPr>
        </a:p>
      </dgm:t>
    </dgm:pt>
    <dgm:pt modelId="{0EEFF21D-3A44-44BC-AD3A-F4BB48CBA326}">
      <dgm:prSet phldrT="[Text]" custT="1"/>
      <dgm:spPr>
        <a:solidFill>
          <a:schemeClr val="tx2">
            <a:lumMod val="90000"/>
            <a:lumOff val="10000"/>
          </a:schemeClr>
        </a:solidFill>
      </dgm:spPr>
      <dgm:t>
        <a:bodyPr/>
        <a:lstStyle/>
        <a:p>
          <a:pPr rtl="0"/>
          <a:r>
            <a:rPr lang="en-US" sz="1800">
              <a:latin typeface="Microsoft PhagsPa"/>
              <a:cs typeface="Calibri Light"/>
            </a:rPr>
            <a:t>Family Support</a:t>
          </a:r>
          <a:endParaRPr lang="en-US" sz="1800" dirty="0">
            <a:latin typeface="Microsoft PhagsPa"/>
            <a:cs typeface="Calibri Light"/>
          </a:endParaRPr>
        </a:p>
      </dgm:t>
    </dgm:pt>
    <dgm:pt modelId="{ABD151D7-C4D8-4D2C-8FED-93A78CEE9539}" type="parTrans" cxnId="{A6A8BB5E-2C83-44B4-B74C-7B7331E5EA92}">
      <dgm:prSet/>
      <dgm:spPr/>
      <dgm:t>
        <a:bodyPr/>
        <a:lstStyle/>
        <a:p>
          <a:endParaRPr lang="en-US" sz="1100">
            <a:latin typeface="+mj-lt"/>
          </a:endParaRPr>
        </a:p>
      </dgm:t>
    </dgm:pt>
    <dgm:pt modelId="{3B1D0C0E-F65C-4838-9302-05C43F0CBA61}" type="sibTrans" cxnId="{A6A8BB5E-2C83-44B4-B74C-7B7331E5EA92}">
      <dgm:prSet/>
      <dgm:spPr/>
      <dgm:t>
        <a:bodyPr/>
        <a:lstStyle/>
        <a:p>
          <a:endParaRPr lang="en-US">
            <a:latin typeface="+mj-lt"/>
          </a:endParaRPr>
        </a:p>
      </dgm:t>
    </dgm:pt>
    <dgm:pt modelId="{E39D230A-2C21-488C-96DB-9AC37D915474}">
      <dgm:prSet phldrT="[Text]" custT="1"/>
      <dgm:spPr/>
      <dgm:t>
        <a:bodyPr/>
        <a:lstStyle/>
        <a:p>
          <a:pPr rtl="0"/>
          <a:r>
            <a:rPr lang="en-US" sz="1400">
              <a:latin typeface="Microsoft PhagsPa"/>
              <a:cs typeface="Calibri Light"/>
              <a:hlinkClick xmlns:r="http://schemas.openxmlformats.org/officeDocument/2006/relationships" r:id="rId4"/>
            </a:rPr>
            <a:t>Essex Young Carers</a:t>
          </a:r>
          <a:endParaRPr lang="en-US" sz="1400" dirty="0">
            <a:latin typeface="Microsoft PhagsPa"/>
            <a:cs typeface="Calibri Light"/>
          </a:endParaRPr>
        </a:p>
      </dgm:t>
    </dgm:pt>
    <dgm:pt modelId="{3674EA8F-0713-49F8-AB49-D40935BFB102}" type="parTrans" cxnId="{2E680030-06D8-422C-88C4-1F5B35C1DE1E}">
      <dgm:prSet/>
      <dgm:spPr/>
      <dgm:t>
        <a:bodyPr/>
        <a:lstStyle/>
        <a:p>
          <a:endParaRPr lang="en-US" sz="1100">
            <a:latin typeface="+mj-lt"/>
          </a:endParaRPr>
        </a:p>
      </dgm:t>
    </dgm:pt>
    <dgm:pt modelId="{A92BFAD9-64C4-449F-B940-FAE91C850791}" type="sibTrans" cxnId="{2E680030-06D8-422C-88C4-1F5B35C1DE1E}">
      <dgm:prSet/>
      <dgm:spPr/>
      <dgm:t>
        <a:bodyPr/>
        <a:lstStyle/>
        <a:p>
          <a:endParaRPr lang="en-US">
            <a:latin typeface="+mj-lt"/>
          </a:endParaRPr>
        </a:p>
      </dgm:t>
    </dgm:pt>
    <dgm:pt modelId="{9012AF3A-5EAE-46F9-A386-D0AB5FE63289}">
      <dgm:prSet phldrT="[Text]" custT="1"/>
      <dgm:spPr/>
      <dgm:t>
        <a:bodyPr/>
        <a:lstStyle/>
        <a:p>
          <a:pPr rtl="0"/>
          <a:r>
            <a:rPr lang="en-US" sz="1400">
              <a:latin typeface="Microsoft PhagsPa"/>
              <a:cs typeface="Calibri Light"/>
              <a:hlinkClick xmlns:r="http://schemas.openxmlformats.org/officeDocument/2006/relationships" r:id="rId5"/>
            </a:rPr>
            <a:t>Essex Family Forum</a:t>
          </a:r>
          <a:endParaRPr lang="en-US" sz="1400" dirty="0">
            <a:latin typeface="Microsoft PhagsPa"/>
            <a:cs typeface="Calibri Light"/>
          </a:endParaRPr>
        </a:p>
      </dgm:t>
    </dgm:pt>
    <dgm:pt modelId="{9CB6565B-12F9-4D64-AC3A-0BD0DAC3821C}" type="parTrans" cxnId="{378ACA8F-181B-4784-BE9F-1ABB53869B4D}">
      <dgm:prSet/>
      <dgm:spPr/>
      <dgm:t>
        <a:bodyPr/>
        <a:lstStyle/>
        <a:p>
          <a:endParaRPr lang="en-US" sz="1100">
            <a:latin typeface="+mj-lt"/>
          </a:endParaRPr>
        </a:p>
      </dgm:t>
    </dgm:pt>
    <dgm:pt modelId="{5738E5A3-7EE2-4CC1-AC58-408F7B296C21}" type="sibTrans" cxnId="{378ACA8F-181B-4784-BE9F-1ABB53869B4D}">
      <dgm:prSet/>
      <dgm:spPr/>
      <dgm:t>
        <a:bodyPr/>
        <a:lstStyle/>
        <a:p>
          <a:endParaRPr lang="en-US">
            <a:latin typeface="+mj-lt"/>
          </a:endParaRPr>
        </a:p>
      </dgm:t>
    </dgm:pt>
    <dgm:pt modelId="{0076A1D3-DF83-4FFC-924F-2E6183DB1594}" type="pres">
      <dgm:prSet presAssocID="{2E1CB11E-A3CA-468D-B127-6DA72F9D12B7}" presName="linear" presStyleCnt="0">
        <dgm:presLayoutVars>
          <dgm:dir/>
          <dgm:animLvl val="lvl"/>
          <dgm:resizeHandles val="exact"/>
        </dgm:presLayoutVars>
      </dgm:prSet>
      <dgm:spPr/>
    </dgm:pt>
    <dgm:pt modelId="{9C8C8662-E1B9-4B31-858B-6784682EA6FD}" type="pres">
      <dgm:prSet presAssocID="{C2D9B42A-678F-4D74-8E58-13E3BD64A6CA}" presName="parentLin" presStyleCnt="0"/>
      <dgm:spPr/>
    </dgm:pt>
    <dgm:pt modelId="{81E4056D-3606-44A0-B29F-77DF673AB2E8}" type="pres">
      <dgm:prSet presAssocID="{C2D9B42A-678F-4D74-8E58-13E3BD64A6CA}" presName="parentLeftMargin" presStyleLbl="node1" presStyleIdx="0" presStyleCnt="3"/>
      <dgm:spPr/>
    </dgm:pt>
    <dgm:pt modelId="{A19FD54E-1EC3-48D7-A3E0-6D958145AF9E}" type="pres">
      <dgm:prSet presAssocID="{C2D9B42A-678F-4D74-8E58-13E3BD64A6CA}" presName="parentText" presStyleLbl="node1" presStyleIdx="0" presStyleCnt="3" custScaleY="80122">
        <dgm:presLayoutVars>
          <dgm:chMax val="0"/>
          <dgm:bulletEnabled val="1"/>
        </dgm:presLayoutVars>
      </dgm:prSet>
      <dgm:spPr/>
    </dgm:pt>
    <dgm:pt modelId="{3409950D-BA21-4A18-BC90-2BFACE29F750}" type="pres">
      <dgm:prSet presAssocID="{C2D9B42A-678F-4D74-8E58-13E3BD64A6CA}" presName="negativeSpace" presStyleCnt="0"/>
      <dgm:spPr/>
    </dgm:pt>
    <dgm:pt modelId="{A48888A8-3FE6-4C8C-91C0-1AEF26CC19EA}" type="pres">
      <dgm:prSet presAssocID="{C2D9B42A-678F-4D74-8E58-13E3BD64A6CA}" presName="childText" presStyleLbl="conFgAcc1" presStyleIdx="0" presStyleCnt="3">
        <dgm:presLayoutVars>
          <dgm:bulletEnabled val="1"/>
        </dgm:presLayoutVars>
      </dgm:prSet>
      <dgm:spPr/>
    </dgm:pt>
    <dgm:pt modelId="{599105BF-DD98-41EC-93F0-40300E9B62AE}" type="pres">
      <dgm:prSet presAssocID="{E94BD5D0-6165-475D-8C9C-0D18E6B0505C}" presName="spaceBetweenRectangles" presStyleCnt="0"/>
      <dgm:spPr/>
    </dgm:pt>
    <dgm:pt modelId="{6CE5F9DE-6929-4275-BE0E-D4D77505AE86}" type="pres">
      <dgm:prSet presAssocID="{63D9F906-370E-4CF0-A824-1F3246D96C32}" presName="parentLin" presStyleCnt="0"/>
      <dgm:spPr/>
    </dgm:pt>
    <dgm:pt modelId="{A4E1FB7B-FD4C-4379-8734-95900ABE3849}" type="pres">
      <dgm:prSet presAssocID="{63D9F906-370E-4CF0-A824-1F3246D96C32}" presName="parentLeftMargin" presStyleLbl="node1" presStyleIdx="0" presStyleCnt="3"/>
      <dgm:spPr/>
    </dgm:pt>
    <dgm:pt modelId="{D035393F-7542-4DCC-BAB5-BA50170466DB}" type="pres">
      <dgm:prSet presAssocID="{63D9F906-370E-4CF0-A824-1F3246D96C32}" presName="parentText" presStyleLbl="node1" presStyleIdx="1" presStyleCnt="3" custScaleY="58354">
        <dgm:presLayoutVars>
          <dgm:chMax val="0"/>
          <dgm:bulletEnabled val="1"/>
        </dgm:presLayoutVars>
      </dgm:prSet>
      <dgm:spPr/>
    </dgm:pt>
    <dgm:pt modelId="{6AC2BA11-F547-47BA-81B1-A7AC8B3EAB4A}" type="pres">
      <dgm:prSet presAssocID="{63D9F906-370E-4CF0-A824-1F3246D96C32}" presName="negativeSpace" presStyleCnt="0"/>
      <dgm:spPr/>
    </dgm:pt>
    <dgm:pt modelId="{2CA7B1E2-B6E2-4E7F-8752-538C2A42A82D}" type="pres">
      <dgm:prSet presAssocID="{63D9F906-370E-4CF0-A824-1F3246D96C32}" presName="childText" presStyleLbl="conFgAcc1" presStyleIdx="1" presStyleCnt="3">
        <dgm:presLayoutVars>
          <dgm:bulletEnabled val="1"/>
        </dgm:presLayoutVars>
      </dgm:prSet>
      <dgm:spPr/>
    </dgm:pt>
    <dgm:pt modelId="{F1736548-ECFC-465E-87E1-AA2CC444C156}" type="pres">
      <dgm:prSet presAssocID="{E80FD4E6-C775-4541-96A5-655502ADEDE9}" presName="spaceBetweenRectangles" presStyleCnt="0"/>
      <dgm:spPr/>
    </dgm:pt>
    <dgm:pt modelId="{9451ADD4-69A9-48C3-A63B-18743B95A492}" type="pres">
      <dgm:prSet presAssocID="{0EEFF21D-3A44-44BC-AD3A-F4BB48CBA326}" presName="parentLin" presStyleCnt="0"/>
      <dgm:spPr/>
    </dgm:pt>
    <dgm:pt modelId="{D124CF71-25A1-45C7-9FF2-AB1C266D2CD9}" type="pres">
      <dgm:prSet presAssocID="{0EEFF21D-3A44-44BC-AD3A-F4BB48CBA326}" presName="parentLeftMargin" presStyleLbl="node1" presStyleIdx="1" presStyleCnt="3"/>
      <dgm:spPr/>
    </dgm:pt>
    <dgm:pt modelId="{0F250DE2-EB48-4AEF-A952-CB56A4BAC4D4}" type="pres">
      <dgm:prSet presAssocID="{0EEFF21D-3A44-44BC-AD3A-F4BB48CBA326}" presName="parentText" presStyleLbl="node1" presStyleIdx="2" presStyleCnt="3" custScaleY="55525">
        <dgm:presLayoutVars>
          <dgm:chMax val="0"/>
          <dgm:bulletEnabled val="1"/>
        </dgm:presLayoutVars>
      </dgm:prSet>
      <dgm:spPr/>
    </dgm:pt>
    <dgm:pt modelId="{3E282704-2B34-4C30-94CF-4684B349BABB}" type="pres">
      <dgm:prSet presAssocID="{0EEFF21D-3A44-44BC-AD3A-F4BB48CBA326}" presName="negativeSpace" presStyleCnt="0"/>
      <dgm:spPr/>
    </dgm:pt>
    <dgm:pt modelId="{E55DC6FF-C149-404E-9099-3D744728B34E}" type="pres">
      <dgm:prSet presAssocID="{0EEFF21D-3A44-44BC-AD3A-F4BB48CBA326}" presName="childText" presStyleLbl="conFgAcc1" presStyleIdx="2" presStyleCnt="3">
        <dgm:presLayoutVars>
          <dgm:bulletEnabled val="1"/>
        </dgm:presLayoutVars>
      </dgm:prSet>
      <dgm:spPr/>
    </dgm:pt>
  </dgm:ptLst>
  <dgm:cxnLst>
    <dgm:cxn modelId="{68073407-9469-4AC2-9F9B-3A514065E14D}" srcId="{C2D9B42A-678F-4D74-8E58-13E3BD64A6CA}" destId="{56424BFF-488E-4CCA-99FD-9B27007762F3}" srcOrd="0" destOrd="0" parTransId="{3B26CE61-EAD2-4551-B1EF-D25B137F23A2}" sibTransId="{1CD12DD6-7A1E-4EC7-984C-CACB7455AD7B}"/>
    <dgm:cxn modelId="{5F6A0E09-8D88-4675-BE4B-368011E0A74F}" type="presOf" srcId="{C2D9B42A-678F-4D74-8E58-13E3BD64A6CA}" destId="{81E4056D-3606-44A0-B29F-77DF673AB2E8}" srcOrd="0" destOrd="0" presId="urn:microsoft.com/office/officeart/2005/8/layout/list1"/>
    <dgm:cxn modelId="{CA814317-E15E-4B1B-B09F-EFDA190CF1C3}" type="presOf" srcId="{63D9F906-370E-4CF0-A824-1F3246D96C32}" destId="{A4E1FB7B-FD4C-4379-8734-95900ABE3849}" srcOrd="0" destOrd="0" presId="urn:microsoft.com/office/officeart/2005/8/layout/list1"/>
    <dgm:cxn modelId="{F8969D28-4B6B-4828-B20F-2257E71DBE82}" type="presOf" srcId="{2AC55B94-0BBD-4B6D-BF72-DB602666387D}" destId="{A48888A8-3FE6-4C8C-91C0-1AEF26CC19EA}" srcOrd="0" destOrd="1" presId="urn:microsoft.com/office/officeart/2005/8/layout/list1"/>
    <dgm:cxn modelId="{0884062C-94AA-40EA-A7CB-6089AB0E0F8C}" srcId="{63D9F906-370E-4CF0-A824-1F3246D96C32}" destId="{EDAAFECE-87D1-49F1-A102-D53DCF764317}" srcOrd="0" destOrd="0" parTransId="{BEC4A9FA-4C24-4003-A088-CA97680426D6}" sibTransId="{6C22EA48-E996-490D-A406-E591F733AFFD}"/>
    <dgm:cxn modelId="{06280E2C-6F0F-4C90-9621-EBF82941175A}" srcId="{2E1CB11E-A3CA-468D-B127-6DA72F9D12B7}" destId="{C2D9B42A-678F-4D74-8E58-13E3BD64A6CA}" srcOrd="0" destOrd="0" parTransId="{949C1FC7-0046-455F-A88B-4D6040CF4B88}" sibTransId="{E94BD5D0-6165-475D-8C9C-0D18E6B0505C}"/>
    <dgm:cxn modelId="{2E680030-06D8-422C-88C4-1F5B35C1DE1E}" srcId="{0EEFF21D-3A44-44BC-AD3A-F4BB48CBA326}" destId="{E39D230A-2C21-488C-96DB-9AC37D915474}" srcOrd="0" destOrd="0" parTransId="{3674EA8F-0713-49F8-AB49-D40935BFB102}" sibTransId="{A92BFAD9-64C4-449F-B940-FAE91C850791}"/>
    <dgm:cxn modelId="{C1ECA85C-77FD-4723-BE8D-E212B1C9FAF5}" srcId="{2E1CB11E-A3CA-468D-B127-6DA72F9D12B7}" destId="{63D9F906-370E-4CF0-A824-1F3246D96C32}" srcOrd="1" destOrd="0" parTransId="{B22004A9-6764-4E5E-8A1A-D8AEC121685D}" sibTransId="{E80FD4E6-C775-4541-96A5-655502ADEDE9}"/>
    <dgm:cxn modelId="{A6A8BB5E-2C83-44B4-B74C-7B7331E5EA92}" srcId="{2E1CB11E-A3CA-468D-B127-6DA72F9D12B7}" destId="{0EEFF21D-3A44-44BC-AD3A-F4BB48CBA326}" srcOrd="2" destOrd="0" parTransId="{ABD151D7-C4D8-4D2C-8FED-93A78CEE9539}" sibTransId="{3B1D0C0E-F65C-4838-9302-05C43F0CBA61}"/>
    <dgm:cxn modelId="{BEFF7243-7FF8-471B-AB17-F1A454717F9C}" type="presOf" srcId="{56424BFF-488E-4CCA-99FD-9B27007762F3}" destId="{A48888A8-3FE6-4C8C-91C0-1AEF26CC19EA}" srcOrd="0" destOrd="0" presId="urn:microsoft.com/office/officeart/2005/8/layout/list1"/>
    <dgm:cxn modelId="{378ACA8F-181B-4784-BE9F-1ABB53869B4D}" srcId="{0EEFF21D-3A44-44BC-AD3A-F4BB48CBA326}" destId="{9012AF3A-5EAE-46F9-A386-D0AB5FE63289}" srcOrd="1" destOrd="0" parTransId="{9CB6565B-12F9-4D64-AC3A-0BD0DAC3821C}" sibTransId="{5738E5A3-7EE2-4CC1-AC58-408F7B296C21}"/>
    <dgm:cxn modelId="{736DB69A-8AA0-4323-AAFD-44B68D5A1D07}" type="presOf" srcId="{C2D9B42A-678F-4D74-8E58-13E3BD64A6CA}" destId="{A19FD54E-1EC3-48D7-A3E0-6D958145AF9E}" srcOrd="1" destOrd="0" presId="urn:microsoft.com/office/officeart/2005/8/layout/list1"/>
    <dgm:cxn modelId="{4883D9AB-FDC0-40D4-99F1-27339FAE8820}" type="presOf" srcId="{EDAAFECE-87D1-49F1-A102-D53DCF764317}" destId="{2CA7B1E2-B6E2-4E7F-8752-538C2A42A82D}" srcOrd="0" destOrd="0" presId="urn:microsoft.com/office/officeart/2005/8/layout/list1"/>
    <dgm:cxn modelId="{F7DFFDAD-2F91-4FBC-9542-EFDAF6073355}" type="presOf" srcId="{63D9F906-370E-4CF0-A824-1F3246D96C32}" destId="{D035393F-7542-4DCC-BAB5-BA50170466DB}" srcOrd="1" destOrd="0" presId="urn:microsoft.com/office/officeart/2005/8/layout/list1"/>
    <dgm:cxn modelId="{A856BCBB-CA2E-4C16-8533-E7E7A2240B25}" type="presOf" srcId="{0EEFF21D-3A44-44BC-AD3A-F4BB48CBA326}" destId="{D124CF71-25A1-45C7-9FF2-AB1C266D2CD9}" srcOrd="0" destOrd="0" presId="urn:microsoft.com/office/officeart/2005/8/layout/list1"/>
    <dgm:cxn modelId="{6655EABB-0687-4DB3-AA48-93654C32E80C}" type="presOf" srcId="{E39D230A-2C21-488C-96DB-9AC37D915474}" destId="{E55DC6FF-C149-404E-9099-3D744728B34E}" srcOrd="0" destOrd="0" presId="urn:microsoft.com/office/officeart/2005/8/layout/list1"/>
    <dgm:cxn modelId="{2F9D85BC-F8E2-4496-880F-558C055A3D4A}" srcId="{C2D9B42A-678F-4D74-8E58-13E3BD64A6CA}" destId="{2AC55B94-0BBD-4B6D-BF72-DB602666387D}" srcOrd="1" destOrd="0" parTransId="{611588EA-33BC-4312-996B-9178DC06B129}" sibTransId="{1170AB30-20A0-4CC7-B14E-1B7FBA701900}"/>
    <dgm:cxn modelId="{790D3DD2-A7C0-4D0C-BFC6-4F62B5541815}" type="presOf" srcId="{2E1CB11E-A3CA-468D-B127-6DA72F9D12B7}" destId="{0076A1D3-DF83-4FFC-924F-2E6183DB1594}" srcOrd="0" destOrd="0" presId="urn:microsoft.com/office/officeart/2005/8/layout/list1"/>
    <dgm:cxn modelId="{6B1CA2DF-9D9D-4735-871C-4C841A818C3B}" type="presOf" srcId="{0EEFF21D-3A44-44BC-AD3A-F4BB48CBA326}" destId="{0F250DE2-EB48-4AEF-A952-CB56A4BAC4D4}" srcOrd="1" destOrd="0" presId="urn:microsoft.com/office/officeart/2005/8/layout/list1"/>
    <dgm:cxn modelId="{C3CAF9FB-AC2B-445F-935C-414287148DB2}" type="presOf" srcId="{9012AF3A-5EAE-46F9-A386-D0AB5FE63289}" destId="{E55DC6FF-C149-404E-9099-3D744728B34E}" srcOrd="0" destOrd="1" presId="urn:microsoft.com/office/officeart/2005/8/layout/list1"/>
    <dgm:cxn modelId="{82B7916D-954F-4590-A850-7A47C28251B4}" type="presParOf" srcId="{0076A1D3-DF83-4FFC-924F-2E6183DB1594}" destId="{9C8C8662-E1B9-4B31-858B-6784682EA6FD}" srcOrd="0" destOrd="0" presId="urn:microsoft.com/office/officeart/2005/8/layout/list1"/>
    <dgm:cxn modelId="{E39DEFCD-A48D-4EAA-A555-D5BEC98362EA}" type="presParOf" srcId="{9C8C8662-E1B9-4B31-858B-6784682EA6FD}" destId="{81E4056D-3606-44A0-B29F-77DF673AB2E8}" srcOrd="0" destOrd="0" presId="urn:microsoft.com/office/officeart/2005/8/layout/list1"/>
    <dgm:cxn modelId="{14B22FE8-DEF9-40B4-BFD1-70E89799E50F}" type="presParOf" srcId="{9C8C8662-E1B9-4B31-858B-6784682EA6FD}" destId="{A19FD54E-1EC3-48D7-A3E0-6D958145AF9E}" srcOrd="1" destOrd="0" presId="urn:microsoft.com/office/officeart/2005/8/layout/list1"/>
    <dgm:cxn modelId="{E872530F-0C2B-4CDA-9FE1-DDA26E609893}" type="presParOf" srcId="{0076A1D3-DF83-4FFC-924F-2E6183DB1594}" destId="{3409950D-BA21-4A18-BC90-2BFACE29F750}" srcOrd="1" destOrd="0" presId="urn:microsoft.com/office/officeart/2005/8/layout/list1"/>
    <dgm:cxn modelId="{B3C34535-4563-4279-B222-288B7F19A854}" type="presParOf" srcId="{0076A1D3-DF83-4FFC-924F-2E6183DB1594}" destId="{A48888A8-3FE6-4C8C-91C0-1AEF26CC19EA}" srcOrd="2" destOrd="0" presId="urn:microsoft.com/office/officeart/2005/8/layout/list1"/>
    <dgm:cxn modelId="{5DB1B043-136C-4CA8-8F80-7408A8EF0CCB}" type="presParOf" srcId="{0076A1D3-DF83-4FFC-924F-2E6183DB1594}" destId="{599105BF-DD98-41EC-93F0-40300E9B62AE}" srcOrd="3" destOrd="0" presId="urn:microsoft.com/office/officeart/2005/8/layout/list1"/>
    <dgm:cxn modelId="{34537F3F-FD00-47B7-AA30-6BA926848F4D}" type="presParOf" srcId="{0076A1D3-DF83-4FFC-924F-2E6183DB1594}" destId="{6CE5F9DE-6929-4275-BE0E-D4D77505AE86}" srcOrd="4" destOrd="0" presId="urn:microsoft.com/office/officeart/2005/8/layout/list1"/>
    <dgm:cxn modelId="{2E490AEC-6526-487E-A376-D8888A450F76}" type="presParOf" srcId="{6CE5F9DE-6929-4275-BE0E-D4D77505AE86}" destId="{A4E1FB7B-FD4C-4379-8734-95900ABE3849}" srcOrd="0" destOrd="0" presId="urn:microsoft.com/office/officeart/2005/8/layout/list1"/>
    <dgm:cxn modelId="{82B71F23-682E-4062-8747-8631A4F95DCD}" type="presParOf" srcId="{6CE5F9DE-6929-4275-BE0E-D4D77505AE86}" destId="{D035393F-7542-4DCC-BAB5-BA50170466DB}" srcOrd="1" destOrd="0" presId="urn:microsoft.com/office/officeart/2005/8/layout/list1"/>
    <dgm:cxn modelId="{EB69A304-78B3-4C90-97CF-AC25C3DE269F}" type="presParOf" srcId="{0076A1D3-DF83-4FFC-924F-2E6183DB1594}" destId="{6AC2BA11-F547-47BA-81B1-A7AC8B3EAB4A}" srcOrd="5" destOrd="0" presId="urn:microsoft.com/office/officeart/2005/8/layout/list1"/>
    <dgm:cxn modelId="{550131EC-5FBA-49A7-863C-499B54906711}" type="presParOf" srcId="{0076A1D3-DF83-4FFC-924F-2E6183DB1594}" destId="{2CA7B1E2-B6E2-4E7F-8752-538C2A42A82D}" srcOrd="6" destOrd="0" presId="urn:microsoft.com/office/officeart/2005/8/layout/list1"/>
    <dgm:cxn modelId="{0A660926-A336-4945-8A66-5A80105DFEF4}" type="presParOf" srcId="{0076A1D3-DF83-4FFC-924F-2E6183DB1594}" destId="{F1736548-ECFC-465E-87E1-AA2CC444C156}" srcOrd="7" destOrd="0" presId="urn:microsoft.com/office/officeart/2005/8/layout/list1"/>
    <dgm:cxn modelId="{D7085EAD-81F4-4FD5-B775-81ACE18263DF}" type="presParOf" srcId="{0076A1D3-DF83-4FFC-924F-2E6183DB1594}" destId="{9451ADD4-69A9-48C3-A63B-18743B95A492}" srcOrd="8" destOrd="0" presId="urn:microsoft.com/office/officeart/2005/8/layout/list1"/>
    <dgm:cxn modelId="{A4D08680-6A4A-4DAF-AB86-CBCAFD8579F0}" type="presParOf" srcId="{9451ADD4-69A9-48C3-A63B-18743B95A492}" destId="{D124CF71-25A1-45C7-9FF2-AB1C266D2CD9}" srcOrd="0" destOrd="0" presId="urn:microsoft.com/office/officeart/2005/8/layout/list1"/>
    <dgm:cxn modelId="{2B6ADE17-7BD3-441C-9544-047897000B94}" type="presParOf" srcId="{9451ADD4-69A9-48C3-A63B-18743B95A492}" destId="{0F250DE2-EB48-4AEF-A952-CB56A4BAC4D4}" srcOrd="1" destOrd="0" presId="urn:microsoft.com/office/officeart/2005/8/layout/list1"/>
    <dgm:cxn modelId="{CF8C08FC-BD5D-49A1-9142-222C3CE25B59}" type="presParOf" srcId="{0076A1D3-DF83-4FFC-924F-2E6183DB1594}" destId="{3E282704-2B34-4C30-94CF-4684B349BABB}" srcOrd="9" destOrd="0" presId="urn:microsoft.com/office/officeart/2005/8/layout/list1"/>
    <dgm:cxn modelId="{B91CB40D-03F2-4D0E-9E58-90D7AF461C88}" type="presParOf" srcId="{0076A1D3-DF83-4FFC-924F-2E6183DB1594}" destId="{E55DC6FF-C149-404E-9099-3D744728B34E}" srcOrd="10"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F6FAF5-7CCE-41DD-8E77-0A50C6B00053}">
      <dsp:nvSpPr>
        <dsp:cNvPr id="0" name=""/>
        <dsp:cNvSpPr/>
      </dsp:nvSpPr>
      <dsp:spPr>
        <a:xfrm>
          <a:off x="3877796" y="26332"/>
          <a:ext cx="1316134" cy="855487"/>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Wellbeing</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3919557" y="68093"/>
        <a:ext cx="1232612" cy="771965"/>
      </dsp:txXfrm>
    </dsp:sp>
    <dsp:sp modelId="{CD95986E-E5B3-4658-BF2C-E29AC74EE7FC}">
      <dsp:nvSpPr>
        <dsp:cNvPr id="0" name=""/>
        <dsp:cNvSpPr/>
      </dsp:nvSpPr>
      <dsp:spPr>
        <a:xfrm>
          <a:off x="2555480" y="466776"/>
          <a:ext cx="4030430" cy="4030430"/>
        </a:xfrm>
        <a:custGeom>
          <a:avLst/>
          <a:gdLst/>
          <a:ahLst/>
          <a:cxnLst/>
          <a:rect l="0" t="0" r="0" b="0"/>
          <a:pathLst>
            <a:path>
              <a:moveTo>
                <a:pt x="2648333" y="102036"/>
              </a:moveTo>
              <a:arcTo wR="2015215" hR="2015215" stAng="17298639" swAng="1759242"/>
            </a:path>
          </a:pathLst>
        </a:custGeom>
        <a:no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37D389E5-12DE-4089-B6FA-E93A536A3ECA}">
      <dsp:nvSpPr>
        <dsp:cNvPr id="0" name=""/>
        <dsp:cNvSpPr/>
      </dsp:nvSpPr>
      <dsp:spPr>
        <a:xfrm>
          <a:off x="5561677" y="1131645"/>
          <a:ext cx="1441509" cy="609372"/>
        </a:xfrm>
        <a:prstGeom prst="roundRect">
          <a:avLst/>
        </a:prstGeom>
        <a:gradFill rotWithShape="0">
          <a:gsLst>
            <a:gs pos="0">
              <a:schemeClr val="accent2">
                <a:hueOff val="-220675"/>
                <a:satOff val="3082"/>
                <a:lumOff val="-1883"/>
                <a:alphaOff val="0"/>
                <a:satMod val="103000"/>
                <a:lumMod val="102000"/>
                <a:tint val="94000"/>
              </a:schemeClr>
            </a:gs>
            <a:gs pos="50000">
              <a:schemeClr val="accent2">
                <a:hueOff val="-220675"/>
                <a:satOff val="3082"/>
                <a:lumOff val="-1883"/>
                <a:alphaOff val="0"/>
                <a:satMod val="110000"/>
                <a:lumMod val="100000"/>
                <a:shade val="100000"/>
              </a:schemeClr>
            </a:gs>
            <a:gs pos="100000">
              <a:schemeClr val="accent2">
                <a:hueOff val="-220675"/>
                <a:satOff val="3082"/>
                <a:lumOff val="-188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Additional opportunities</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5591424" y="1161392"/>
        <a:ext cx="1382015" cy="549878"/>
      </dsp:txXfrm>
    </dsp:sp>
    <dsp:sp modelId="{715747E5-982B-4127-9DE2-CE4E0DDCC982}">
      <dsp:nvSpPr>
        <dsp:cNvPr id="0" name=""/>
        <dsp:cNvSpPr/>
      </dsp:nvSpPr>
      <dsp:spPr>
        <a:xfrm>
          <a:off x="2521988" y="428724"/>
          <a:ext cx="4030430" cy="4030430"/>
        </a:xfrm>
        <a:custGeom>
          <a:avLst/>
          <a:gdLst/>
          <a:ahLst/>
          <a:cxnLst/>
          <a:rect l="0" t="0" r="0" b="0"/>
          <a:pathLst>
            <a:path>
              <a:moveTo>
                <a:pt x="3908302" y="1324336"/>
              </a:moveTo>
              <a:arcTo wR="2015215" hR="2015215" stAng="20397032" swAng="2184446"/>
            </a:path>
          </a:pathLst>
        </a:custGeom>
        <a:noFill/>
        <a:ln w="6350" cap="flat" cmpd="sng" algn="ctr">
          <a:solidFill>
            <a:schemeClr val="accent2">
              <a:hueOff val="-220675"/>
              <a:satOff val="3082"/>
              <a:lumOff val="-1883"/>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11B4C34-DD6E-4C51-930A-FD0E4766C306}">
      <dsp:nvSpPr>
        <dsp:cNvPr id="0" name=""/>
        <dsp:cNvSpPr/>
      </dsp:nvSpPr>
      <dsp:spPr>
        <a:xfrm>
          <a:off x="5624364" y="3023803"/>
          <a:ext cx="1316134" cy="855487"/>
        </a:xfrm>
        <a:prstGeom prst="roundRect">
          <a:avLst/>
        </a:prstGeom>
        <a:gradFill rotWithShape="0">
          <a:gsLst>
            <a:gs pos="0">
              <a:schemeClr val="accent2">
                <a:hueOff val="-441349"/>
                <a:satOff val="6163"/>
                <a:lumOff val="-3766"/>
                <a:alphaOff val="0"/>
                <a:satMod val="103000"/>
                <a:lumMod val="102000"/>
                <a:tint val="94000"/>
              </a:schemeClr>
            </a:gs>
            <a:gs pos="50000">
              <a:schemeClr val="accent2">
                <a:hueOff val="-441349"/>
                <a:satOff val="6163"/>
                <a:lumOff val="-3766"/>
                <a:alphaOff val="0"/>
                <a:satMod val="110000"/>
                <a:lumMod val="100000"/>
                <a:shade val="100000"/>
              </a:schemeClr>
            </a:gs>
            <a:gs pos="100000">
              <a:schemeClr val="accent2">
                <a:hueOff val="-441349"/>
                <a:satOff val="6163"/>
                <a:lumOff val="-376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Transition</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5666125" y="3065564"/>
        <a:ext cx="1232612" cy="771965"/>
      </dsp:txXfrm>
    </dsp:sp>
    <dsp:sp modelId="{745F3A62-76EC-40C1-A8B6-5063C624531C}">
      <dsp:nvSpPr>
        <dsp:cNvPr id="0" name=""/>
        <dsp:cNvSpPr/>
      </dsp:nvSpPr>
      <dsp:spPr>
        <a:xfrm>
          <a:off x="2521988" y="428724"/>
          <a:ext cx="4030430" cy="4030430"/>
        </a:xfrm>
        <a:custGeom>
          <a:avLst/>
          <a:gdLst/>
          <a:ahLst/>
          <a:cxnLst/>
          <a:rect l="0" t="0" r="0" b="0"/>
          <a:pathLst>
            <a:path>
              <a:moveTo>
                <a:pt x="3423378" y="3456801"/>
              </a:moveTo>
              <a:arcTo wR="2015215" hR="2015215" stAng="2740318" swAng="1500927"/>
            </a:path>
          </a:pathLst>
        </a:custGeom>
        <a:noFill/>
        <a:ln w="6350" cap="flat" cmpd="sng" algn="ctr">
          <a:solidFill>
            <a:schemeClr val="accent2">
              <a:hueOff val="-441349"/>
              <a:satOff val="6163"/>
              <a:lumOff val="-3766"/>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435B9C1-AEF0-45AF-866F-6D7EFC29484A}">
      <dsp:nvSpPr>
        <dsp:cNvPr id="0" name=""/>
        <dsp:cNvSpPr/>
      </dsp:nvSpPr>
      <dsp:spPr>
        <a:xfrm>
          <a:off x="3879137" y="4031411"/>
          <a:ext cx="1316134" cy="855487"/>
        </a:xfrm>
        <a:prstGeom prst="roundRect">
          <a:avLst/>
        </a:prstGeom>
        <a:gradFill rotWithShape="0">
          <a:gsLst>
            <a:gs pos="0">
              <a:schemeClr val="accent2">
                <a:hueOff val="-662024"/>
                <a:satOff val="9245"/>
                <a:lumOff val="-5648"/>
                <a:alphaOff val="0"/>
                <a:satMod val="103000"/>
                <a:lumMod val="102000"/>
                <a:tint val="94000"/>
              </a:schemeClr>
            </a:gs>
            <a:gs pos="50000">
              <a:schemeClr val="accent2">
                <a:hueOff val="-662024"/>
                <a:satOff val="9245"/>
                <a:lumOff val="-5648"/>
                <a:alphaOff val="0"/>
                <a:satMod val="110000"/>
                <a:lumMod val="100000"/>
                <a:shade val="100000"/>
              </a:schemeClr>
            </a:gs>
            <a:gs pos="100000">
              <a:schemeClr val="accent2">
                <a:hueOff val="-662024"/>
                <a:satOff val="9245"/>
                <a:lumOff val="-564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External agencies</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3920898" y="4073172"/>
        <a:ext cx="1232612" cy="771965"/>
      </dsp:txXfrm>
    </dsp:sp>
    <dsp:sp modelId="{86A3CDED-7A30-4DA5-911F-4F375F1E4322}">
      <dsp:nvSpPr>
        <dsp:cNvPr id="0" name=""/>
        <dsp:cNvSpPr/>
      </dsp:nvSpPr>
      <dsp:spPr>
        <a:xfrm>
          <a:off x="2521988" y="428724"/>
          <a:ext cx="4030430" cy="4030430"/>
        </a:xfrm>
        <a:custGeom>
          <a:avLst/>
          <a:gdLst/>
          <a:ahLst/>
          <a:cxnLst/>
          <a:rect l="0" t="0" r="0" b="0"/>
          <a:pathLst>
            <a:path>
              <a:moveTo>
                <a:pt x="1348740" y="3917031"/>
              </a:moveTo>
              <a:arcTo wR="2015215" hR="2015215" stAng="6558755" swAng="1500927"/>
            </a:path>
          </a:pathLst>
        </a:custGeom>
        <a:noFill/>
        <a:ln w="6350" cap="flat" cmpd="sng" algn="ctr">
          <a:solidFill>
            <a:schemeClr val="accent2">
              <a:hueOff val="-662024"/>
              <a:satOff val="9245"/>
              <a:lumOff val="-5648"/>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EE43AF9-F38D-4E9D-AD11-3B24B47F988B}">
      <dsp:nvSpPr>
        <dsp:cNvPr id="0" name=""/>
        <dsp:cNvSpPr/>
      </dsp:nvSpPr>
      <dsp:spPr>
        <a:xfrm>
          <a:off x="2133909" y="3023803"/>
          <a:ext cx="1316134" cy="855487"/>
        </a:xfrm>
        <a:prstGeom prst="roundRect">
          <a:avLst/>
        </a:prstGeom>
        <a:gradFill rotWithShape="0">
          <a:gsLst>
            <a:gs pos="0">
              <a:schemeClr val="accent2">
                <a:hueOff val="-882699"/>
                <a:satOff val="12326"/>
                <a:lumOff val="-7531"/>
                <a:alphaOff val="0"/>
                <a:satMod val="103000"/>
                <a:lumMod val="102000"/>
                <a:tint val="94000"/>
              </a:schemeClr>
            </a:gs>
            <a:gs pos="50000">
              <a:schemeClr val="accent2">
                <a:hueOff val="-882699"/>
                <a:satOff val="12326"/>
                <a:lumOff val="-7531"/>
                <a:alphaOff val="0"/>
                <a:satMod val="110000"/>
                <a:lumMod val="100000"/>
                <a:shade val="100000"/>
              </a:schemeClr>
            </a:gs>
            <a:gs pos="100000">
              <a:schemeClr val="accent2">
                <a:hueOff val="-882699"/>
                <a:satOff val="12326"/>
                <a:lumOff val="-7531"/>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Complaints and policies</a:t>
          </a:r>
          <a:endParaRPr lang="en-US"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2175670" y="3065564"/>
        <a:ext cx="1232612" cy="771965"/>
      </dsp:txXfrm>
    </dsp:sp>
    <dsp:sp modelId="{58B632B2-175D-45BC-969D-680395698982}">
      <dsp:nvSpPr>
        <dsp:cNvPr id="0" name=""/>
        <dsp:cNvSpPr/>
      </dsp:nvSpPr>
      <dsp:spPr>
        <a:xfrm>
          <a:off x="2521988" y="428724"/>
          <a:ext cx="4030430" cy="4030430"/>
        </a:xfrm>
        <a:custGeom>
          <a:avLst/>
          <a:gdLst/>
          <a:ahLst/>
          <a:cxnLst/>
          <a:rect l="0" t="0" r="0" b="0"/>
          <a:pathLst>
            <a:path>
              <a:moveTo>
                <a:pt x="81923" y="2583963"/>
              </a:moveTo>
              <a:arcTo wR="2015215" hR="2015215" stAng="9816411" swAng="1967178"/>
            </a:path>
          </a:pathLst>
        </a:custGeom>
        <a:noFill/>
        <a:ln w="6350" cap="flat" cmpd="sng" algn="ctr">
          <a:solidFill>
            <a:schemeClr val="accent2">
              <a:hueOff val="-882699"/>
              <a:satOff val="12326"/>
              <a:lumOff val="-7531"/>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2DC7F9FC-762D-46E0-9D8B-2A1C77F6E1BB}">
      <dsp:nvSpPr>
        <dsp:cNvPr id="0" name=""/>
        <dsp:cNvSpPr/>
      </dsp:nvSpPr>
      <dsp:spPr>
        <a:xfrm>
          <a:off x="2133909" y="1008588"/>
          <a:ext cx="1316134" cy="855487"/>
        </a:xfrm>
        <a:prstGeom prst="roundRect">
          <a:avLst/>
        </a:prstGeom>
        <a:gradFill rotWithShape="0">
          <a:gsLst>
            <a:gs pos="0">
              <a:schemeClr val="accent2">
                <a:hueOff val="-1103373"/>
                <a:satOff val="15408"/>
                <a:lumOff val="-9414"/>
                <a:alphaOff val="0"/>
                <a:satMod val="103000"/>
                <a:lumMod val="102000"/>
                <a:tint val="94000"/>
              </a:schemeClr>
            </a:gs>
            <a:gs pos="50000">
              <a:schemeClr val="accent2">
                <a:hueOff val="-1103373"/>
                <a:satOff val="15408"/>
                <a:lumOff val="-9414"/>
                <a:alphaOff val="0"/>
                <a:satMod val="110000"/>
                <a:lumMod val="100000"/>
                <a:shade val="100000"/>
              </a:schemeClr>
            </a:gs>
            <a:gs pos="100000">
              <a:schemeClr val="accent2">
                <a:hueOff val="-1103373"/>
                <a:satOff val="15408"/>
                <a:lumOff val="-941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u="none"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Meet the team</a:t>
          </a:r>
        </a:p>
      </dsp:txBody>
      <dsp:txXfrm>
        <a:off x="2175670" y="1050349"/>
        <a:ext cx="1232612" cy="771965"/>
      </dsp:txXfrm>
    </dsp:sp>
    <dsp:sp modelId="{875EFB98-7E65-45E8-9450-F4CDF1598324}">
      <dsp:nvSpPr>
        <dsp:cNvPr id="0" name=""/>
        <dsp:cNvSpPr/>
      </dsp:nvSpPr>
      <dsp:spPr>
        <a:xfrm>
          <a:off x="2478894" y="469953"/>
          <a:ext cx="4030430" cy="4030430"/>
        </a:xfrm>
        <a:custGeom>
          <a:avLst/>
          <a:gdLst/>
          <a:ahLst/>
          <a:cxnLst/>
          <a:rect l="0" t="0" r="0" b="0"/>
          <a:pathLst>
            <a:path>
              <a:moveTo>
                <a:pt x="650216" y="532693"/>
              </a:moveTo>
              <a:arcTo wR="2015215" hR="2015215" stAng="13641801" swAng="1474785"/>
            </a:path>
          </a:pathLst>
        </a:custGeom>
        <a:noFill/>
        <a:ln w="6350" cap="flat" cmpd="sng" algn="ctr">
          <a:solidFill>
            <a:schemeClr val="accent2">
              <a:hueOff val="-1103373"/>
              <a:satOff val="15408"/>
              <a:lumOff val="-941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91BE03-E45D-4073-ACDC-02C5C13D2A3E}">
      <dsp:nvSpPr>
        <dsp:cNvPr id="0" name=""/>
        <dsp:cNvSpPr/>
      </dsp:nvSpPr>
      <dsp:spPr>
        <a:xfrm>
          <a:off x="3945603" y="0"/>
          <a:ext cx="1153290" cy="74963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rPr>
            <a:t>SEND needs</a:t>
          </a:r>
        </a:p>
      </dsp:txBody>
      <dsp:txXfrm>
        <a:off x="3982197" y="36594"/>
        <a:ext cx="1080102" cy="676450"/>
      </dsp:txXfrm>
    </dsp:sp>
    <dsp:sp modelId="{186BBBD4-5E1C-4C7E-B725-E24345B27219}">
      <dsp:nvSpPr>
        <dsp:cNvPr id="0" name=""/>
        <dsp:cNvSpPr/>
      </dsp:nvSpPr>
      <dsp:spPr>
        <a:xfrm>
          <a:off x="1937802" y="367626"/>
          <a:ext cx="5198914" cy="5198914"/>
        </a:xfrm>
        <a:custGeom>
          <a:avLst/>
          <a:gdLst/>
          <a:ahLst/>
          <a:cxnLst/>
          <a:rect l="0" t="0" r="0" b="0"/>
          <a:pathLst>
            <a:path>
              <a:moveTo>
                <a:pt x="3169503" y="63273"/>
              </a:moveTo>
              <a:arcTo wR="2599457" hR="2599457" stAng="16960055" swAng="1122198"/>
            </a:path>
          </a:pathLst>
        </a:custGeom>
        <a:no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97F6FAF5-7CCE-41DD-8E77-0A50C6B00053}">
      <dsp:nvSpPr>
        <dsp:cNvPr id="0" name=""/>
        <dsp:cNvSpPr/>
      </dsp:nvSpPr>
      <dsp:spPr>
        <a:xfrm>
          <a:off x="5806855" y="752125"/>
          <a:ext cx="1153290" cy="749638"/>
        </a:xfrm>
        <a:prstGeom prst="roundRect">
          <a:avLst/>
        </a:prstGeom>
        <a:gradFill rotWithShape="0">
          <a:gsLst>
            <a:gs pos="0">
              <a:schemeClr val="accent2">
                <a:hueOff val="-157625"/>
                <a:satOff val="2201"/>
                <a:lumOff val="-1345"/>
                <a:alphaOff val="0"/>
                <a:satMod val="103000"/>
                <a:lumMod val="102000"/>
                <a:tint val="94000"/>
              </a:schemeClr>
            </a:gs>
            <a:gs pos="50000">
              <a:schemeClr val="accent2">
                <a:hueOff val="-157625"/>
                <a:satOff val="2201"/>
                <a:lumOff val="-1345"/>
                <a:alphaOff val="0"/>
                <a:satMod val="110000"/>
                <a:lumMod val="100000"/>
                <a:shade val="100000"/>
              </a:schemeClr>
            </a:gs>
            <a:gs pos="100000">
              <a:schemeClr val="accent2">
                <a:hueOff val="-157625"/>
                <a:satOff val="2201"/>
                <a:lumOff val="-134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Identifying SEND</a:t>
          </a:r>
        </a:p>
      </dsp:txBody>
      <dsp:txXfrm>
        <a:off x="5843449" y="788719"/>
        <a:ext cx="1080102" cy="676450"/>
      </dsp:txXfrm>
    </dsp:sp>
    <dsp:sp modelId="{CD95986E-E5B3-4658-BF2C-E29AC74EE7FC}">
      <dsp:nvSpPr>
        <dsp:cNvPr id="0" name=""/>
        <dsp:cNvSpPr/>
      </dsp:nvSpPr>
      <dsp:spPr>
        <a:xfrm>
          <a:off x="1971768" y="395099"/>
          <a:ext cx="5198914" cy="5198914"/>
        </a:xfrm>
        <a:custGeom>
          <a:avLst/>
          <a:gdLst/>
          <a:ahLst/>
          <a:cxnLst/>
          <a:rect l="0" t="0" r="0" b="0"/>
          <a:pathLst>
            <a:path>
              <a:moveTo>
                <a:pt x="4734327" y="1116383"/>
              </a:moveTo>
              <a:arcTo wR="2599457" hR="2599457" stAng="19512760" swAng="1550150"/>
            </a:path>
          </a:pathLst>
        </a:custGeom>
        <a:noFill/>
        <a:ln w="6350" cap="flat" cmpd="sng" algn="ctr">
          <a:solidFill>
            <a:schemeClr val="accent2">
              <a:hueOff val="-157625"/>
              <a:satOff val="2201"/>
              <a:lumOff val="-1345"/>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37D389E5-12DE-4089-B6FA-E93A536A3ECA}">
      <dsp:nvSpPr>
        <dsp:cNvPr id="0" name=""/>
        <dsp:cNvSpPr/>
      </dsp:nvSpPr>
      <dsp:spPr>
        <a:xfrm>
          <a:off x="6591359" y="2601799"/>
          <a:ext cx="1153290" cy="749638"/>
        </a:xfrm>
        <a:prstGeom prst="roundRect">
          <a:avLst/>
        </a:prstGeom>
        <a:gradFill rotWithShape="0">
          <a:gsLst>
            <a:gs pos="0">
              <a:schemeClr val="accent2">
                <a:hueOff val="-315250"/>
                <a:satOff val="4402"/>
                <a:lumOff val="-2690"/>
                <a:alphaOff val="0"/>
                <a:satMod val="103000"/>
                <a:lumMod val="102000"/>
                <a:tint val="94000"/>
              </a:schemeClr>
            </a:gs>
            <a:gs pos="50000">
              <a:schemeClr val="accent2">
                <a:hueOff val="-315250"/>
                <a:satOff val="4402"/>
                <a:lumOff val="-2690"/>
                <a:alphaOff val="0"/>
                <a:satMod val="110000"/>
                <a:lumMod val="100000"/>
                <a:shade val="100000"/>
              </a:schemeClr>
            </a:gs>
            <a:gs pos="100000">
              <a:schemeClr val="accent2">
                <a:hueOff val="-315250"/>
                <a:satOff val="4402"/>
                <a:lumOff val="-269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Children with SEND</a:t>
          </a:r>
        </a:p>
      </dsp:txBody>
      <dsp:txXfrm>
        <a:off x="6627953" y="2638393"/>
        <a:ext cx="1080102" cy="676450"/>
      </dsp:txXfrm>
    </dsp:sp>
    <dsp:sp modelId="{715747E5-982B-4127-9DE2-CE4E0DDCC982}">
      <dsp:nvSpPr>
        <dsp:cNvPr id="0" name=""/>
        <dsp:cNvSpPr/>
      </dsp:nvSpPr>
      <dsp:spPr>
        <a:xfrm>
          <a:off x="1969090" y="377161"/>
          <a:ext cx="5198914" cy="5198914"/>
        </a:xfrm>
        <a:custGeom>
          <a:avLst/>
          <a:gdLst/>
          <a:ahLst/>
          <a:cxnLst/>
          <a:rect l="0" t="0" r="0" b="0"/>
          <a:pathLst>
            <a:path>
              <a:moveTo>
                <a:pt x="5170039" y="2985831"/>
              </a:moveTo>
              <a:arcTo wR="2599457" hR="2599457" stAng="512875" swAng="1527137"/>
            </a:path>
          </a:pathLst>
        </a:custGeom>
        <a:noFill/>
        <a:ln w="6350" cap="flat" cmpd="sng" algn="ctr">
          <a:solidFill>
            <a:schemeClr val="accent2">
              <a:hueOff val="-315250"/>
              <a:satOff val="4402"/>
              <a:lumOff val="-269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11B4C34-DD6E-4C51-930A-FD0E4766C306}">
      <dsp:nvSpPr>
        <dsp:cNvPr id="0" name=""/>
        <dsp:cNvSpPr/>
      </dsp:nvSpPr>
      <dsp:spPr>
        <a:xfrm>
          <a:off x="5829996" y="4439893"/>
          <a:ext cx="1153290" cy="749638"/>
        </a:xfrm>
        <a:prstGeom prst="roundRect">
          <a:avLst/>
        </a:prstGeom>
        <a:gradFill rotWithShape="0">
          <a:gsLst>
            <a:gs pos="0">
              <a:schemeClr val="accent2">
                <a:hueOff val="-472874"/>
                <a:satOff val="6603"/>
                <a:lumOff val="-4035"/>
                <a:alphaOff val="0"/>
                <a:satMod val="103000"/>
                <a:lumMod val="102000"/>
                <a:tint val="94000"/>
              </a:schemeClr>
            </a:gs>
            <a:gs pos="50000">
              <a:schemeClr val="accent2">
                <a:hueOff val="-472874"/>
                <a:satOff val="6603"/>
                <a:lumOff val="-4035"/>
                <a:alphaOff val="0"/>
                <a:satMod val="110000"/>
                <a:lumMod val="100000"/>
                <a:shade val="100000"/>
              </a:schemeClr>
            </a:gs>
            <a:gs pos="100000">
              <a:schemeClr val="accent2">
                <a:hueOff val="-472874"/>
                <a:satOff val="6603"/>
                <a:lumOff val="-403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Working together</a:t>
          </a:r>
        </a:p>
      </dsp:txBody>
      <dsp:txXfrm>
        <a:off x="5866590" y="4476487"/>
        <a:ext cx="1080102" cy="676450"/>
      </dsp:txXfrm>
    </dsp:sp>
    <dsp:sp modelId="{745F3A62-76EC-40C1-A8B6-5063C624531C}">
      <dsp:nvSpPr>
        <dsp:cNvPr id="0" name=""/>
        <dsp:cNvSpPr/>
      </dsp:nvSpPr>
      <dsp:spPr>
        <a:xfrm>
          <a:off x="1969090" y="377161"/>
          <a:ext cx="5198914" cy="5198914"/>
        </a:xfrm>
        <a:custGeom>
          <a:avLst/>
          <a:gdLst/>
          <a:ahLst/>
          <a:cxnLst/>
          <a:rect l="0" t="0" r="0" b="0"/>
          <a:pathLst>
            <a:path>
              <a:moveTo>
                <a:pt x="3956098" y="4816820"/>
              </a:moveTo>
              <a:arcTo wR="2599457" hR="2599457" stAng="3512437" swAng="1107313"/>
            </a:path>
          </a:pathLst>
        </a:custGeom>
        <a:noFill/>
        <a:ln w="6350" cap="flat" cmpd="sng" algn="ctr">
          <a:solidFill>
            <a:schemeClr val="accent2">
              <a:hueOff val="-472874"/>
              <a:satOff val="6603"/>
              <a:lumOff val="-4035"/>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7435B9C1-AEF0-45AF-866F-6D7EFC29484A}">
      <dsp:nvSpPr>
        <dsp:cNvPr id="0" name=""/>
        <dsp:cNvSpPr/>
      </dsp:nvSpPr>
      <dsp:spPr>
        <a:xfrm>
          <a:off x="3991902" y="5201256"/>
          <a:ext cx="1153290" cy="749638"/>
        </a:xfrm>
        <a:prstGeom prst="roundRect">
          <a:avLst/>
        </a:prstGeom>
        <a:gradFill rotWithShape="0">
          <a:gsLst>
            <a:gs pos="0">
              <a:schemeClr val="accent2">
                <a:hueOff val="-630499"/>
                <a:satOff val="8805"/>
                <a:lumOff val="-5379"/>
                <a:alphaOff val="0"/>
                <a:satMod val="103000"/>
                <a:lumMod val="102000"/>
                <a:tint val="94000"/>
              </a:schemeClr>
            </a:gs>
            <a:gs pos="50000">
              <a:schemeClr val="accent2">
                <a:hueOff val="-630499"/>
                <a:satOff val="8805"/>
                <a:lumOff val="-5379"/>
                <a:alphaOff val="0"/>
                <a:satMod val="110000"/>
                <a:lumMod val="100000"/>
                <a:shade val="100000"/>
              </a:schemeClr>
            </a:gs>
            <a:gs pos="100000">
              <a:schemeClr val="accent2">
                <a:hueOff val="-630499"/>
                <a:satOff val="8805"/>
                <a:lumOff val="-537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Assessment and reviews</a:t>
          </a:r>
        </a:p>
      </dsp:txBody>
      <dsp:txXfrm>
        <a:off x="4028496" y="5237850"/>
        <a:ext cx="1080102" cy="676450"/>
      </dsp:txXfrm>
    </dsp:sp>
    <dsp:sp modelId="{86A3CDED-7A30-4DA5-911F-4F375F1E4322}">
      <dsp:nvSpPr>
        <dsp:cNvPr id="0" name=""/>
        <dsp:cNvSpPr/>
      </dsp:nvSpPr>
      <dsp:spPr>
        <a:xfrm>
          <a:off x="1969090" y="377161"/>
          <a:ext cx="5198914" cy="5198914"/>
        </a:xfrm>
        <a:custGeom>
          <a:avLst/>
          <a:gdLst/>
          <a:ahLst/>
          <a:cxnLst/>
          <a:rect l="0" t="0" r="0" b="0"/>
          <a:pathLst>
            <a:path>
              <a:moveTo>
                <a:pt x="2014522" y="5132247"/>
              </a:moveTo>
              <a:arcTo wR="2599457" hR="2599457" stAng="6180250" swAng="1107313"/>
            </a:path>
          </a:pathLst>
        </a:custGeom>
        <a:noFill/>
        <a:ln w="6350" cap="flat" cmpd="sng" algn="ctr">
          <a:solidFill>
            <a:schemeClr val="accent2">
              <a:hueOff val="-630499"/>
              <a:satOff val="8805"/>
              <a:lumOff val="-5379"/>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EE43AF9-F38D-4E9D-AD11-3B24B47F988B}">
      <dsp:nvSpPr>
        <dsp:cNvPr id="0" name=""/>
        <dsp:cNvSpPr/>
      </dsp:nvSpPr>
      <dsp:spPr>
        <a:xfrm>
          <a:off x="2153808" y="4439893"/>
          <a:ext cx="1153290" cy="749638"/>
        </a:xfrm>
        <a:prstGeom prst="roundRect">
          <a:avLst/>
        </a:prstGeom>
        <a:gradFill rotWithShape="0">
          <a:gsLst>
            <a:gs pos="0">
              <a:schemeClr val="accent2">
                <a:hueOff val="-788124"/>
                <a:satOff val="11006"/>
                <a:lumOff val="-6724"/>
                <a:alphaOff val="0"/>
                <a:satMod val="103000"/>
                <a:lumMod val="102000"/>
                <a:tint val="94000"/>
              </a:schemeClr>
            </a:gs>
            <a:gs pos="50000">
              <a:schemeClr val="accent2">
                <a:hueOff val="-788124"/>
                <a:satOff val="11006"/>
                <a:lumOff val="-6724"/>
                <a:alphaOff val="0"/>
                <a:satMod val="110000"/>
                <a:lumMod val="100000"/>
                <a:shade val="100000"/>
              </a:schemeClr>
            </a:gs>
            <a:gs pos="100000">
              <a:schemeClr val="accent2">
                <a:hueOff val="-788124"/>
                <a:satOff val="11006"/>
                <a:lumOff val="-672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Approach to teaching and learning</a:t>
          </a:r>
        </a:p>
      </dsp:txBody>
      <dsp:txXfrm>
        <a:off x="2190402" y="4476487"/>
        <a:ext cx="1080102" cy="676450"/>
      </dsp:txXfrm>
    </dsp:sp>
    <dsp:sp modelId="{58B632B2-175D-45BC-969D-680395698982}">
      <dsp:nvSpPr>
        <dsp:cNvPr id="0" name=""/>
        <dsp:cNvSpPr/>
      </dsp:nvSpPr>
      <dsp:spPr>
        <a:xfrm>
          <a:off x="1969090" y="377161"/>
          <a:ext cx="5198914" cy="5198914"/>
        </a:xfrm>
        <a:custGeom>
          <a:avLst/>
          <a:gdLst/>
          <a:ahLst/>
          <a:cxnLst/>
          <a:rect l="0" t="0" r="0" b="0"/>
          <a:pathLst>
            <a:path>
              <a:moveTo>
                <a:pt x="444414" y="4053062"/>
              </a:moveTo>
              <a:arcTo wR="2599457" hR="2599457" stAng="8759988" swAng="1527137"/>
            </a:path>
          </a:pathLst>
        </a:custGeom>
        <a:noFill/>
        <a:ln w="6350" cap="flat" cmpd="sng" algn="ctr">
          <a:solidFill>
            <a:schemeClr val="accent2">
              <a:hueOff val="-788124"/>
              <a:satOff val="11006"/>
              <a:lumOff val="-672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2DC7F9FC-762D-46E0-9D8B-2A1C77F6E1BB}">
      <dsp:nvSpPr>
        <dsp:cNvPr id="0" name=""/>
        <dsp:cNvSpPr/>
      </dsp:nvSpPr>
      <dsp:spPr>
        <a:xfrm>
          <a:off x="1392445" y="2601799"/>
          <a:ext cx="1153290" cy="749638"/>
        </a:xfrm>
        <a:prstGeom prst="roundRect">
          <a:avLst/>
        </a:prstGeom>
        <a:gradFill rotWithShape="0">
          <a:gsLst>
            <a:gs pos="0">
              <a:schemeClr val="accent2">
                <a:hueOff val="-945749"/>
                <a:satOff val="13207"/>
                <a:lumOff val="-8069"/>
                <a:alphaOff val="0"/>
                <a:satMod val="103000"/>
                <a:lumMod val="102000"/>
                <a:tint val="94000"/>
              </a:schemeClr>
            </a:gs>
            <a:gs pos="50000">
              <a:schemeClr val="accent2">
                <a:hueOff val="-945749"/>
                <a:satOff val="13207"/>
                <a:lumOff val="-8069"/>
                <a:alphaOff val="0"/>
                <a:satMod val="110000"/>
                <a:lumMod val="100000"/>
                <a:shade val="100000"/>
              </a:schemeClr>
            </a:gs>
            <a:gs pos="100000">
              <a:schemeClr val="accent2">
                <a:hueOff val="-945749"/>
                <a:satOff val="13207"/>
                <a:lumOff val="-806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Adaptions</a:t>
          </a:r>
        </a:p>
      </dsp:txBody>
      <dsp:txXfrm>
        <a:off x="1429039" y="2638393"/>
        <a:ext cx="1080102" cy="676450"/>
      </dsp:txXfrm>
    </dsp:sp>
    <dsp:sp modelId="{875EFB98-7E65-45E8-9450-F4CDF1598324}">
      <dsp:nvSpPr>
        <dsp:cNvPr id="0" name=""/>
        <dsp:cNvSpPr/>
      </dsp:nvSpPr>
      <dsp:spPr>
        <a:xfrm>
          <a:off x="1968315" y="382442"/>
          <a:ext cx="5198914" cy="5198914"/>
        </a:xfrm>
        <a:custGeom>
          <a:avLst/>
          <a:gdLst/>
          <a:ahLst/>
          <a:cxnLst/>
          <a:rect l="0" t="0" r="0" b="0"/>
          <a:pathLst>
            <a:path>
              <a:moveTo>
                <a:pt x="29654" y="2207930"/>
              </a:moveTo>
              <a:arcTo wR="2599457" hR="2599457" stAng="11319767" swAng="1510356"/>
            </a:path>
          </a:pathLst>
        </a:custGeom>
        <a:noFill/>
        <a:ln w="6350" cap="flat" cmpd="sng" algn="ctr">
          <a:solidFill>
            <a:schemeClr val="accent2">
              <a:hueOff val="-945749"/>
              <a:satOff val="13207"/>
              <a:lumOff val="-8069"/>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95650405-3B33-4B55-9CDF-5E4810D13F75}">
      <dsp:nvSpPr>
        <dsp:cNvPr id="0" name=""/>
        <dsp:cNvSpPr/>
      </dsp:nvSpPr>
      <dsp:spPr>
        <a:xfrm>
          <a:off x="2145562" y="775277"/>
          <a:ext cx="1153290" cy="749638"/>
        </a:xfrm>
        <a:prstGeom prst="roundRect">
          <a:avLst/>
        </a:prstGeom>
        <a:gradFill rotWithShape="0">
          <a:gsLst>
            <a:gs pos="0">
              <a:schemeClr val="accent2">
                <a:hueOff val="-1103373"/>
                <a:satOff val="15408"/>
                <a:lumOff val="-9414"/>
                <a:alphaOff val="0"/>
                <a:satMod val="103000"/>
                <a:lumMod val="102000"/>
                <a:tint val="94000"/>
              </a:schemeClr>
            </a:gs>
            <a:gs pos="50000">
              <a:schemeClr val="accent2">
                <a:hueOff val="-1103373"/>
                <a:satOff val="15408"/>
                <a:lumOff val="-9414"/>
                <a:alphaOff val="0"/>
                <a:satMod val="110000"/>
                <a:lumMod val="100000"/>
                <a:shade val="100000"/>
              </a:schemeClr>
            </a:gs>
            <a:gs pos="100000">
              <a:schemeClr val="accent2">
                <a:hueOff val="-1103373"/>
                <a:satOff val="15408"/>
                <a:lumOff val="-941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latin typeface="Microsoft PhagsPa"/>
              <a:hlinkClick xmlns:r="http://schemas.openxmlformats.org/officeDocument/2006/relationships" r:id="" action="ppaction://noaction">
                <a:extLst>
                  <a:ext uri="{A12FA001-AC4F-418D-AE19-62706E023703}">
                    <ahyp:hlinkClr xmlns:ahyp="http://schemas.microsoft.com/office/drawing/2018/hyperlinkcolor" val="tx"/>
                  </a:ext>
                </a:extLst>
              </a:hlinkClick>
            </a:rPr>
            <a:t>The whole child</a:t>
          </a:r>
        </a:p>
      </dsp:txBody>
      <dsp:txXfrm>
        <a:off x="2182156" y="811871"/>
        <a:ext cx="1080102" cy="676450"/>
      </dsp:txXfrm>
    </dsp:sp>
    <dsp:sp modelId="{2EBED546-A432-4D10-B068-00219CAF791E}">
      <dsp:nvSpPr>
        <dsp:cNvPr id="0" name=""/>
        <dsp:cNvSpPr/>
      </dsp:nvSpPr>
      <dsp:spPr>
        <a:xfrm>
          <a:off x="1983738" y="370664"/>
          <a:ext cx="5198914" cy="5198914"/>
        </a:xfrm>
        <a:custGeom>
          <a:avLst/>
          <a:gdLst/>
          <a:ahLst/>
          <a:cxnLst/>
          <a:rect l="0" t="0" r="0" b="0"/>
          <a:pathLst>
            <a:path>
              <a:moveTo>
                <a:pt x="1213626" y="400218"/>
              </a:moveTo>
              <a:arcTo wR="2599457" hR="2599457" stAng="14266997" swAng="1070230"/>
            </a:path>
          </a:pathLst>
        </a:custGeom>
        <a:noFill/>
        <a:ln w="6350" cap="flat" cmpd="sng" algn="ctr">
          <a:solidFill>
            <a:schemeClr val="accent2">
              <a:hueOff val="-1103373"/>
              <a:satOff val="15408"/>
              <a:lumOff val="-9414"/>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C3EAB-B0C8-4743-BE6C-10659F4494C8}">
      <dsp:nvSpPr>
        <dsp:cNvPr id="0" name=""/>
        <dsp:cNvSpPr/>
      </dsp:nvSpPr>
      <dsp:spPr>
        <a:xfrm>
          <a:off x="3183" y="223010"/>
          <a:ext cx="1456972" cy="2477023"/>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Builds on pupils' prior knowledge and responds to pupil voice</a:t>
          </a:r>
        </a:p>
        <a:p>
          <a:pPr marL="114300" lvl="1" indent="-114300" algn="l" defTabSz="533400">
            <a:lnSpc>
              <a:spcPct val="90000"/>
            </a:lnSpc>
            <a:spcBef>
              <a:spcPct val="0"/>
            </a:spcBef>
            <a:spcAft>
              <a:spcPct val="15000"/>
            </a:spcAft>
            <a:buChar char="•"/>
          </a:pPr>
          <a:r>
            <a:rPr lang="en-US" sz="1200" b="0" kern="1200" dirty="0">
              <a:latin typeface="Microsoft PhagsPa"/>
            </a:rPr>
            <a:t>Engages and supports all learners</a:t>
          </a:r>
        </a:p>
        <a:p>
          <a:pPr marL="114300" lvl="1" indent="-114300" algn="l" defTabSz="533400">
            <a:lnSpc>
              <a:spcPct val="90000"/>
            </a:lnSpc>
            <a:spcBef>
              <a:spcPct val="0"/>
            </a:spcBef>
            <a:spcAft>
              <a:spcPct val="15000"/>
            </a:spcAft>
            <a:buChar char="•"/>
          </a:pPr>
          <a:r>
            <a:rPr lang="en-US" sz="1200" b="0" kern="1200" dirty="0">
              <a:latin typeface="Microsoft PhagsPa"/>
            </a:rPr>
            <a:t>Children make progress in their learning</a:t>
          </a:r>
        </a:p>
      </dsp:txBody>
      <dsp:txXfrm>
        <a:off x="45856" y="265683"/>
        <a:ext cx="1371626" cy="1860886"/>
      </dsp:txXfrm>
    </dsp:sp>
    <dsp:sp modelId="{B06B1CD1-2CE1-4CB3-B374-703A6D63CB33}">
      <dsp:nvSpPr>
        <dsp:cNvPr id="0" name=""/>
        <dsp:cNvSpPr/>
      </dsp:nvSpPr>
      <dsp:spPr>
        <a:xfrm>
          <a:off x="621500" y="1473999"/>
          <a:ext cx="1915473" cy="1915473"/>
        </a:xfrm>
        <a:prstGeom prst="leftCircularArrow">
          <a:avLst>
            <a:gd name="adj1" fmla="val 4045"/>
            <a:gd name="adj2" fmla="val 508566"/>
            <a:gd name="adj3" fmla="val 1093059"/>
            <a:gd name="adj4" fmla="val 7833471"/>
            <a:gd name="adj5" fmla="val 4720"/>
          </a:avLst>
        </a:prstGeom>
        <a:solidFill>
          <a:schemeClr val="accent2">
            <a:shade val="9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BCE0ACD-B5AE-4542-AB85-68727E5BE2A3}">
      <dsp:nvSpPr>
        <dsp:cNvPr id="0" name=""/>
        <dsp:cNvSpPr/>
      </dsp:nvSpPr>
      <dsp:spPr>
        <a:xfrm>
          <a:off x="326955" y="2543999"/>
          <a:ext cx="1295086" cy="515013"/>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High Quality Teaching</a:t>
          </a:r>
        </a:p>
      </dsp:txBody>
      <dsp:txXfrm>
        <a:off x="342039" y="2559083"/>
        <a:ext cx="1264918" cy="484845"/>
      </dsp:txXfrm>
    </dsp:sp>
    <dsp:sp modelId="{4CDB3415-07AB-451E-A74B-55E05196A896}">
      <dsp:nvSpPr>
        <dsp:cNvPr id="0" name=""/>
        <dsp:cNvSpPr/>
      </dsp:nvSpPr>
      <dsp:spPr>
        <a:xfrm>
          <a:off x="1991034" y="685171"/>
          <a:ext cx="1456972" cy="1987716"/>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44062"/>
              <a:satOff val="-9234"/>
              <a:lumOff val="7273"/>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Teachers may identify gaps in learning</a:t>
          </a:r>
        </a:p>
        <a:p>
          <a:pPr marL="114300" lvl="1" indent="-114300" algn="l" defTabSz="533400">
            <a:lnSpc>
              <a:spcPct val="90000"/>
            </a:lnSpc>
            <a:spcBef>
              <a:spcPct val="0"/>
            </a:spcBef>
            <a:spcAft>
              <a:spcPct val="15000"/>
            </a:spcAft>
            <a:buChar char="•"/>
          </a:pPr>
          <a:r>
            <a:rPr lang="en-US" sz="1200" b="0" kern="1200" dirty="0">
              <a:latin typeface="Microsoft PhagsPa"/>
            </a:rPr>
            <a:t>Less than expected progress</a:t>
          </a:r>
        </a:p>
      </dsp:txBody>
      <dsp:txXfrm>
        <a:off x="2033707" y="1153783"/>
        <a:ext cx="1371626" cy="1476431"/>
      </dsp:txXfrm>
    </dsp:sp>
    <dsp:sp modelId="{ADBD65B6-E3A6-4FAC-A684-435AB253ED69}">
      <dsp:nvSpPr>
        <dsp:cNvPr id="0" name=""/>
        <dsp:cNvSpPr/>
      </dsp:nvSpPr>
      <dsp:spPr>
        <a:xfrm>
          <a:off x="2572689" y="221012"/>
          <a:ext cx="2086239" cy="2086239"/>
        </a:xfrm>
        <a:prstGeom prst="circularArrow">
          <a:avLst>
            <a:gd name="adj1" fmla="val 3714"/>
            <a:gd name="adj2" fmla="val 463223"/>
            <a:gd name="adj3" fmla="val 20409160"/>
            <a:gd name="adj4" fmla="val 13623404"/>
            <a:gd name="adj5" fmla="val 4333"/>
          </a:avLst>
        </a:prstGeom>
        <a:solidFill>
          <a:schemeClr val="accent2">
            <a:shade val="90000"/>
            <a:hueOff val="55088"/>
            <a:satOff val="-11399"/>
            <a:lumOff val="8659"/>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34E094CC-7009-4F57-97E2-FB230929EC73}">
      <dsp:nvSpPr>
        <dsp:cNvPr id="0" name=""/>
        <dsp:cNvSpPr/>
      </dsp:nvSpPr>
      <dsp:spPr>
        <a:xfrm>
          <a:off x="2314805" y="561989"/>
          <a:ext cx="1295086" cy="515013"/>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Focus Group</a:t>
          </a:r>
        </a:p>
      </dsp:txBody>
      <dsp:txXfrm>
        <a:off x="2329889" y="577073"/>
        <a:ext cx="1264918" cy="484845"/>
      </dsp:txXfrm>
    </dsp:sp>
    <dsp:sp modelId="{3F94D9BD-7AA1-4047-9434-EA05CDA3DDEB}">
      <dsp:nvSpPr>
        <dsp:cNvPr id="0" name=""/>
        <dsp:cNvSpPr/>
      </dsp:nvSpPr>
      <dsp:spPr>
        <a:xfrm>
          <a:off x="3978884" y="984808"/>
          <a:ext cx="1456972" cy="1882075"/>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88123"/>
              <a:satOff val="-18467"/>
              <a:lumOff val="14545"/>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Support from external agencies</a:t>
          </a:r>
        </a:p>
        <a:p>
          <a:pPr marL="114300" lvl="1" indent="-114300" algn="l" defTabSz="533400">
            <a:lnSpc>
              <a:spcPct val="90000"/>
            </a:lnSpc>
            <a:spcBef>
              <a:spcPct val="0"/>
            </a:spcBef>
            <a:spcAft>
              <a:spcPct val="15000"/>
            </a:spcAft>
            <a:buChar char="•"/>
          </a:pPr>
          <a:r>
            <a:rPr lang="en-US" sz="1200" b="0" kern="1200" dirty="0">
              <a:latin typeface="Microsoft PhagsPa"/>
            </a:rPr>
            <a:t>Evidence- based interventions</a:t>
          </a:r>
        </a:p>
        <a:p>
          <a:pPr marL="114300" lvl="1" indent="-114300" algn="l" defTabSz="533400">
            <a:lnSpc>
              <a:spcPct val="90000"/>
            </a:lnSpc>
            <a:spcBef>
              <a:spcPct val="0"/>
            </a:spcBef>
            <a:spcAft>
              <a:spcPct val="15000"/>
            </a:spcAft>
            <a:buChar char="•"/>
          </a:pPr>
          <a:r>
            <a:rPr lang="en-US" sz="1200" b="0" kern="1200" dirty="0">
              <a:latin typeface="Microsoft PhagsPa"/>
            </a:rPr>
            <a:t>Learning Plans</a:t>
          </a:r>
        </a:p>
      </dsp:txBody>
      <dsp:txXfrm>
        <a:off x="4021557" y="1027481"/>
        <a:ext cx="1371626" cy="1393427"/>
      </dsp:txXfrm>
    </dsp:sp>
    <dsp:sp modelId="{F7084F93-8FF6-449F-9F73-2829F92EFA40}">
      <dsp:nvSpPr>
        <dsp:cNvPr id="0" name=""/>
        <dsp:cNvSpPr/>
      </dsp:nvSpPr>
      <dsp:spPr>
        <a:xfrm rot="1332866">
          <a:off x="4361707" y="1717907"/>
          <a:ext cx="2113610" cy="2113610"/>
        </a:xfrm>
        <a:prstGeom prst="leftCircularArrow">
          <a:avLst>
            <a:gd name="adj1" fmla="val 3666"/>
            <a:gd name="adj2" fmla="val 456697"/>
            <a:gd name="adj3" fmla="val 519596"/>
            <a:gd name="adj4" fmla="val 7311878"/>
            <a:gd name="adj5" fmla="val 4277"/>
          </a:avLst>
        </a:prstGeom>
        <a:solidFill>
          <a:schemeClr val="accent2">
            <a:shade val="90000"/>
            <a:hueOff val="110176"/>
            <a:satOff val="-22797"/>
            <a:lumOff val="17318"/>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A2FBB0C-57F1-4F80-80E7-8F4087937EC4}">
      <dsp:nvSpPr>
        <dsp:cNvPr id="0" name=""/>
        <dsp:cNvSpPr/>
      </dsp:nvSpPr>
      <dsp:spPr>
        <a:xfrm>
          <a:off x="4302656" y="2755412"/>
          <a:ext cx="1295086" cy="622857"/>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Additional Intervention for SEN Support </a:t>
          </a:r>
        </a:p>
      </dsp:txBody>
      <dsp:txXfrm>
        <a:off x="4320899" y="2773655"/>
        <a:ext cx="1258600" cy="586371"/>
      </dsp:txXfrm>
    </dsp:sp>
    <dsp:sp modelId="{9263A231-BD48-44BA-BBB9-B184346C363B}">
      <dsp:nvSpPr>
        <dsp:cNvPr id="0" name=""/>
        <dsp:cNvSpPr/>
      </dsp:nvSpPr>
      <dsp:spPr>
        <a:xfrm>
          <a:off x="6023673" y="161675"/>
          <a:ext cx="1456972" cy="3072849"/>
        </a:xfrm>
        <a:prstGeom prst="roundRect">
          <a:avLst>
            <a:gd name="adj" fmla="val 10000"/>
          </a:avLst>
        </a:prstGeom>
        <a:solidFill>
          <a:schemeClr val="bg1">
            <a:alpha val="90000"/>
          </a:schemeClr>
        </a:solidFill>
        <a:ln w="6350" cap="flat" cmpd="sng" algn="ctr">
          <a:solidFill>
            <a:schemeClr val="accent2">
              <a:shade val="80000"/>
              <a:hueOff val="132185"/>
              <a:satOff val="-27701"/>
              <a:lumOff val="21818"/>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Involvement from external agencies</a:t>
          </a:r>
        </a:p>
        <a:p>
          <a:pPr marL="114300" lvl="1" indent="-114300" algn="l" defTabSz="533400">
            <a:lnSpc>
              <a:spcPct val="90000"/>
            </a:lnSpc>
            <a:spcBef>
              <a:spcPct val="0"/>
            </a:spcBef>
            <a:spcAft>
              <a:spcPct val="15000"/>
            </a:spcAft>
            <a:buChar char="•"/>
          </a:pPr>
          <a:r>
            <a:rPr lang="en-US" sz="1200" b="0" kern="1200" dirty="0">
              <a:latin typeface="Microsoft PhagsPa"/>
            </a:rPr>
            <a:t>Evidence based interventions</a:t>
          </a:r>
        </a:p>
        <a:p>
          <a:pPr marL="114300" lvl="1" indent="-114300" algn="l" defTabSz="533400">
            <a:lnSpc>
              <a:spcPct val="90000"/>
            </a:lnSpc>
            <a:spcBef>
              <a:spcPct val="0"/>
            </a:spcBef>
            <a:spcAft>
              <a:spcPct val="15000"/>
            </a:spcAft>
            <a:buChar char="•"/>
          </a:pPr>
          <a:r>
            <a:rPr lang="en-US" sz="1200" b="0" kern="1200" dirty="0">
              <a:latin typeface="Microsoft PhagsPa"/>
            </a:rPr>
            <a:t>Personalised approach</a:t>
          </a:r>
        </a:p>
        <a:p>
          <a:pPr marL="114300" lvl="1" indent="-114300" algn="l" defTabSz="533400">
            <a:lnSpc>
              <a:spcPct val="90000"/>
            </a:lnSpc>
            <a:spcBef>
              <a:spcPct val="0"/>
            </a:spcBef>
            <a:spcAft>
              <a:spcPct val="15000"/>
            </a:spcAft>
            <a:buChar char="•"/>
          </a:pPr>
          <a:r>
            <a:rPr lang="en-US" sz="1200" b="0" kern="1200" dirty="0">
              <a:latin typeface="Microsoft PhagsPa"/>
            </a:rPr>
            <a:t>Diagnosed conditions</a:t>
          </a:r>
        </a:p>
        <a:p>
          <a:pPr marL="114300" lvl="1" indent="-114300" algn="l" defTabSz="533400">
            <a:lnSpc>
              <a:spcPct val="90000"/>
            </a:lnSpc>
            <a:spcBef>
              <a:spcPct val="0"/>
            </a:spcBef>
            <a:spcAft>
              <a:spcPct val="15000"/>
            </a:spcAft>
            <a:buChar char="•"/>
          </a:pPr>
          <a:r>
            <a:rPr lang="en-US" sz="1200" b="0" kern="1200" dirty="0">
              <a:latin typeface="Microsoft PhagsPa"/>
            </a:rPr>
            <a:t>Learning Plans</a:t>
          </a:r>
        </a:p>
      </dsp:txBody>
      <dsp:txXfrm>
        <a:off x="6066346" y="862816"/>
        <a:ext cx="1371626" cy="2329035"/>
      </dsp:txXfrm>
    </dsp:sp>
    <dsp:sp modelId="{B5224A4D-42CA-480A-8D41-F91B78080B58}">
      <dsp:nvSpPr>
        <dsp:cNvPr id="0" name=""/>
        <dsp:cNvSpPr/>
      </dsp:nvSpPr>
      <dsp:spPr>
        <a:xfrm>
          <a:off x="6613523" y="112192"/>
          <a:ext cx="2019668" cy="2019668"/>
        </a:xfrm>
        <a:prstGeom prst="circularArrow">
          <a:avLst>
            <a:gd name="adj1" fmla="val 3837"/>
            <a:gd name="adj2" fmla="val 479902"/>
            <a:gd name="adj3" fmla="val 20404871"/>
            <a:gd name="adj4" fmla="val 13635795"/>
            <a:gd name="adj5" fmla="val 4476"/>
          </a:avLst>
        </a:prstGeom>
        <a:solidFill>
          <a:schemeClr val="accent2">
            <a:shade val="90000"/>
            <a:hueOff val="165265"/>
            <a:satOff val="-34196"/>
            <a:lumOff val="25978"/>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DAA7797-35A6-462A-8B67-1DB51AC459D6}">
      <dsp:nvSpPr>
        <dsp:cNvPr id="0" name=""/>
        <dsp:cNvSpPr/>
      </dsp:nvSpPr>
      <dsp:spPr>
        <a:xfrm>
          <a:off x="6347477" y="441980"/>
          <a:ext cx="1295086" cy="515013"/>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High Needs at SEN Support</a:t>
          </a:r>
        </a:p>
      </dsp:txBody>
      <dsp:txXfrm>
        <a:off x="6362561" y="457064"/>
        <a:ext cx="1264918" cy="484845"/>
      </dsp:txXfrm>
    </dsp:sp>
    <dsp:sp modelId="{AE52F069-E300-4AE6-AF62-62C4EA8D089F}">
      <dsp:nvSpPr>
        <dsp:cNvPr id="0" name=""/>
        <dsp:cNvSpPr/>
      </dsp:nvSpPr>
      <dsp:spPr>
        <a:xfrm>
          <a:off x="7954585" y="1028773"/>
          <a:ext cx="1456972" cy="1525351"/>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176246"/>
              <a:satOff val="-36934"/>
              <a:lumOff val="29090"/>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Local Authority gathering of evidence</a:t>
          </a:r>
        </a:p>
        <a:p>
          <a:pPr marL="114300" lvl="1" indent="-114300" algn="l" defTabSz="533400">
            <a:lnSpc>
              <a:spcPct val="90000"/>
            </a:lnSpc>
            <a:spcBef>
              <a:spcPct val="0"/>
            </a:spcBef>
            <a:spcAft>
              <a:spcPct val="15000"/>
            </a:spcAft>
            <a:buChar char="•"/>
          </a:pPr>
          <a:r>
            <a:rPr lang="en-US" sz="1200" b="0" kern="1200" dirty="0">
              <a:latin typeface="Microsoft PhagsPa"/>
            </a:rPr>
            <a:t>Educational Psychologist involvement </a:t>
          </a:r>
        </a:p>
      </dsp:txBody>
      <dsp:txXfrm>
        <a:off x="7989688" y="1063876"/>
        <a:ext cx="1386766" cy="1128284"/>
      </dsp:txXfrm>
    </dsp:sp>
    <dsp:sp modelId="{29896C53-BE91-439D-8B61-B936E26B6277}">
      <dsp:nvSpPr>
        <dsp:cNvPr id="0" name=""/>
        <dsp:cNvSpPr/>
      </dsp:nvSpPr>
      <dsp:spPr>
        <a:xfrm rot="1314141">
          <a:off x="8635147" y="1842324"/>
          <a:ext cx="1877066" cy="1930284"/>
        </a:xfrm>
        <a:prstGeom prst="leftCircularArrow">
          <a:avLst>
            <a:gd name="adj1" fmla="val 4014"/>
            <a:gd name="adj2" fmla="val 504284"/>
            <a:gd name="adj3" fmla="val 1349397"/>
            <a:gd name="adj4" fmla="val 8094092"/>
            <a:gd name="adj5" fmla="val 4683"/>
          </a:avLst>
        </a:prstGeom>
        <a:solidFill>
          <a:schemeClr val="accent2">
            <a:shade val="90000"/>
            <a:hueOff val="220353"/>
            <a:satOff val="-45595"/>
            <a:lumOff val="34637"/>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037BF06D-B507-49CA-8173-BD28AA5C6DAD}">
      <dsp:nvSpPr>
        <dsp:cNvPr id="0" name=""/>
        <dsp:cNvSpPr/>
      </dsp:nvSpPr>
      <dsp:spPr>
        <a:xfrm>
          <a:off x="8230970" y="2451336"/>
          <a:ext cx="1295086" cy="753819"/>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Needs Assessment Request for an EHCP</a:t>
          </a:r>
        </a:p>
      </dsp:txBody>
      <dsp:txXfrm>
        <a:off x="8253049" y="2473415"/>
        <a:ext cx="1250928" cy="709661"/>
      </dsp:txXfrm>
    </dsp:sp>
    <dsp:sp modelId="{157C4158-832D-4FF2-AE8A-678BA47348B8}">
      <dsp:nvSpPr>
        <dsp:cNvPr id="0" name=""/>
        <dsp:cNvSpPr/>
      </dsp:nvSpPr>
      <dsp:spPr>
        <a:xfrm>
          <a:off x="9942436" y="538401"/>
          <a:ext cx="1456972" cy="2774888"/>
        </a:xfrm>
        <a:prstGeom prst="roundRect">
          <a:avLst>
            <a:gd name="adj" fmla="val 10000"/>
          </a:avLst>
        </a:prstGeom>
        <a:solidFill>
          <a:schemeClr val="lt1">
            <a:alpha val="90000"/>
            <a:hueOff val="0"/>
            <a:satOff val="0"/>
            <a:lumOff val="0"/>
            <a:alphaOff val="0"/>
          </a:schemeClr>
        </a:solidFill>
        <a:ln w="6350" cap="flat" cmpd="sng" algn="ctr">
          <a:solidFill>
            <a:schemeClr val="accent2">
              <a:shade val="80000"/>
              <a:hueOff val="220308"/>
              <a:satOff val="-46168"/>
              <a:lumOff val="36363"/>
              <a:alphaOff val="0"/>
            </a:schemeClr>
          </a:solidFill>
          <a:prstDash val="solid"/>
          <a:miter lim="800000"/>
        </a:ln>
        <a:effectLst/>
        <a:scene3d>
          <a:camera prst="orthographicFront"/>
          <a:lightRig rig="threePt" dir="t">
            <a:rot lat="0" lon="0" rev="7500000"/>
          </a:lightRig>
        </a:scene3d>
        <a:sp3d z="-152400" extrusionH="63500" prstMaterial="dkEdge">
          <a:bevelT w="124450" h="1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en-US" sz="1200" b="0" kern="1200" dirty="0">
              <a:latin typeface="Microsoft PhagsPa"/>
            </a:rPr>
            <a:t>Legal document identifying provision required to meet the needs of the child. </a:t>
          </a:r>
        </a:p>
        <a:p>
          <a:pPr marL="114300" lvl="1" indent="-114300" algn="l" defTabSz="533400">
            <a:lnSpc>
              <a:spcPct val="90000"/>
            </a:lnSpc>
            <a:spcBef>
              <a:spcPct val="0"/>
            </a:spcBef>
            <a:spcAft>
              <a:spcPct val="15000"/>
            </a:spcAft>
            <a:buChar char="•"/>
          </a:pPr>
          <a:r>
            <a:rPr lang="en-US" sz="1200" b="0" kern="1200" dirty="0">
              <a:latin typeface="Microsoft PhagsPa"/>
            </a:rPr>
            <a:t>Annual Reviews</a:t>
          </a:r>
        </a:p>
      </dsp:txBody>
      <dsp:txXfrm>
        <a:off x="9985109" y="1175693"/>
        <a:ext cx="1371626" cy="2094923"/>
      </dsp:txXfrm>
    </dsp:sp>
    <dsp:sp modelId="{2911A30A-A81B-40B4-AEB0-3E2B03477D44}">
      <dsp:nvSpPr>
        <dsp:cNvPr id="0" name=""/>
        <dsp:cNvSpPr/>
      </dsp:nvSpPr>
      <dsp:spPr>
        <a:xfrm>
          <a:off x="9743407" y="475995"/>
          <a:ext cx="1346968" cy="694675"/>
        </a:xfrm>
        <a:prstGeom prst="roundRect">
          <a:avLst>
            <a:gd name="adj" fmla="val 10000"/>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b="0" kern="1200" dirty="0">
              <a:latin typeface="Microsoft PhagsPa"/>
            </a:rPr>
            <a:t>Education, Health and Care Plan</a:t>
          </a:r>
        </a:p>
      </dsp:txBody>
      <dsp:txXfrm>
        <a:off x="9763753" y="496341"/>
        <a:ext cx="1306276" cy="6539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B4770-7735-4E80-863E-8B1261A444AF}">
      <dsp:nvSpPr>
        <dsp:cNvPr id="0" name=""/>
        <dsp:cNvSpPr/>
      </dsp:nvSpPr>
      <dsp:spPr>
        <a:xfrm>
          <a:off x="0" y="0"/>
          <a:ext cx="831265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743398-2249-44A7-80A5-EE8B73DEAD28}">
      <dsp:nvSpPr>
        <dsp:cNvPr id="0" name=""/>
        <dsp:cNvSpPr/>
      </dsp:nvSpPr>
      <dsp:spPr>
        <a:xfrm>
          <a:off x="0" y="0"/>
          <a:ext cx="1662530" cy="2523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1" kern="1200" dirty="0">
              <a:solidFill>
                <a:schemeClr val="tx1"/>
              </a:solidFill>
              <a:latin typeface="Microsoft PhagsPa" panose="020B0502040204020203" pitchFamily="34" charset="0"/>
            </a:rPr>
            <a:t>SEN Support</a:t>
          </a:r>
          <a:r>
            <a:rPr lang="en-US" sz="2300" kern="1200" dirty="0">
              <a:solidFill>
                <a:schemeClr val="tx1"/>
              </a:solidFill>
              <a:latin typeface="Trade Gothic Next Light"/>
            </a:rPr>
            <a:t>​</a:t>
          </a:r>
        </a:p>
      </dsp:txBody>
      <dsp:txXfrm>
        <a:off x="0" y="0"/>
        <a:ext cx="1662530" cy="2523767"/>
      </dsp:txXfrm>
    </dsp:sp>
    <dsp:sp modelId="{DA9639E6-F926-4A6C-839B-D5E88A44A089}">
      <dsp:nvSpPr>
        <dsp:cNvPr id="0" name=""/>
        <dsp:cNvSpPr/>
      </dsp:nvSpPr>
      <dsp:spPr>
        <a:xfrm>
          <a:off x="1787220" y="58657"/>
          <a:ext cx="6346048" cy="1173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b="0" kern="1200" dirty="0">
              <a:solidFill>
                <a:schemeClr val="tx1"/>
              </a:solidFill>
              <a:latin typeface="Microsoft PhagsPa" panose="020B0502040204020203" pitchFamily="34" charset="0"/>
            </a:rPr>
            <a:t>Children</a:t>
          </a:r>
          <a:r>
            <a:rPr lang="en-US" sz="1600" kern="1200" dirty="0">
              <a:solidFill>
                <a:schemeClr val="tx1"/>
              </a:solidFill>
              <a:latin typeface="Microsoft PhagsPa" panose="020B0502040204020203" pitchFamily="34" charset="0"/>
            </a:rPr>
            <a:t> with SEN Support have support that is ‘additional to or different from’ that provided as part of the schools’ universal provision. The class teacher and SENCO may also receive advice or support from outside specialists.</a:t>
          </a:r>
          <a:endParaRPr lang="en-US" sz="1600" kern="1200" dirty="0">
            <a:solidFill>
              <a:schemeClr val="tx1"/>
            </a:solidFill>
            <a:latin typeface="Trade Gothic Next Light"/>
          </a:endParaRPr>
        </a:p>
      </dsp:txBody>
      <dsp:txXfrm>
        <a:off x="1787220" y="58657"/>
        <a:ext cx="6346048" cy="1173157"/>
      </dsp:txXfrm>
    </dsp:sp>
    <dsp:sp modelId="{D52FDA45-EB56-4AB6-BD3A-CAAC112EE7F0}">
      <dsp:nvSpPr>
        <dsp:cNvPr id="0" name=""/>
        <dsp:cNvSpPr/>
      </dsp:nvSpPr>
      <dsp:spPr>
        <a:xfrm>
          <a:off x="1662530" y="1231815"/>
          <a:ext cx="665012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46A7EA-4692-4CB2-B495-10DA9EFE4A2E}">
      <dsp:nvSpPr>
        <dsp:cNvPr id="0" name=""/>
        <dsp:cNvSpPr/>
      </dsp:nvSpPr>
      <dsp:spPr>
        <a:xfrm>
          <a:off x="1787220" y="1290473"/>
          <a:ext cx="6525432" cy="1173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solidFill>
                <a:schemeClr val="tx1"/>
              </a:solidFill>
              <a:latin typeface="Microsoft PhagsPa" panose="020B0502040204020203" pitchFamily="34" charset="0"/>
            </a:rPr>
            <a:t>Occasionally, after reflecting on the child's progress, a child may be removed from the SEN register if deemed appropriate. This decision is made in consultation with parents and carers.</a:t>
          </a:r>
        </a:p>
      </dsp:txBody>
      <dsp:txXfrm>
        <a:off x="1787220" y="1290473"/>
        <a:ext cx="6525432" cy="1173157"/>
      </dsp:txXfrm>
    </dsp:sp>
    <dsp:sp modelId="{7D8D4F4C-3EB9-4A6F-94FB-A4AFBA03BF25}">
      <dsp:nvSpPr>
        <dsp:cNvPr id="0" name=""/>
        <dsp:cNvSpPr/>
      </dsp:nvSpPr>
      <dsp:spPr>
        <a:xfrm>
          <a:off x="1662530" y="2463631"/>
          <a:ext cx="665012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DF7106-AE6B-4DB5-ACCF-A1A29F908190}">
      <dsp:nvSpPr>
        <dsp:cNvPr id="0" name=""/>
        <dsp:cNvSpPr/>
      </dsp:nvSpPr>
      <dsp:spPr>
        <a:xfrm>
          <a:off x="0" y="2523767"/>
          <a:ext cx="831265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1A4ADB-202D-4A06-8017-3ADCA8A33FCF}">
      <dsp:nvSpPr>
        <dsp:cNvPr id="0" name=""/>
        <dsp:cNvSpPr/>
      </dsp:nvSpPr>
      <dsp:spPr>
        <a:xfrm>
          <a:off x="0" y="2523767"/>
          <a:ext cx="1662530" cy="2523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1" kern="1200" dirty="0">
              <a:solidFill>
                <a:schemeClr val="tx1"/>
              </a:solidFill>
              <a:latin typeface="Microsoft PhagsPa" panose="020B0502040204020203" pitchFamily="34" charset="0"/>
            </a:rPr>
            <a:t>Education, Health and Care Plans</a:t>
          </a:r>
          <a:endParaRPr lang="en-US" sz="2300" kern="1200" dirty="0">
            <a:solidFill>
              <a:schemeClr val="tx1"/>
            </a:solidFill>
            <a:latin typeface="Microsoft PhagsPa" panose="020B0502040204020203" pitchFamily="34" charset="0"/>
          </a:endParaRPr>
        </a:p>
      </dsp:txBody>
      <dsp:txXfrm>
        <a:off x="0" y="2523767"/>
        <a:ext cx="1662530" cy="2523767"/>
      </dsp:txXfrm>
    </dsp:sp>
    <dsp:sp modelId="{F7B3172F-6899-461C-AC79-0FB10D9A56B0}">
      <dsp:nvSpPr>
        <dsp:cNvPr id="0" name=""/>
        <dsp:cNvSpPr/>
      </dsp:nvSpPr>
      <dsp:spPr>
        <a:xfrm>
          <a:off x="1787220" y="2582425"/>
          <a:ext cx="6525432" cy="1173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rtl="0">
            <a:lnSpc>
              <a:spcPct val="90000"/>
            </a:lnSpc>
            <a:spcBef>
              <a:spcPct val="0"/>
            </a:spcBef>
            <a:spcAft>
              <a:spcPct val="35000"/>
            </a:spcAft>
            <a:buNone/>
          </a:pPr>
          <a:r>
            <a:rPr lang="en-US" sz="1600" kern="1200" dirty="0">
              <a:solidFill>
                <a:schemeClr val="tx1"/>
              </a:solidFill>
              <a:latin typeface="Microsoft PhagsPa" panose="020B0502040204020203" pitchFamily="34" charset="0"/>
            </a:rPr>
            <a:t>An EHCP is a legal document that outlines the child's specific needs and the additional support they should receive. For more information, please visit the Greenwich Local Offer: Special Educational Needs and Disabilities (SEND) Local Offer | Greenwich Community Directory.</a:t>
          </a:r>
          <a:endParaRPr lang="en-US" sz="1600" kern="1200" dirty="0">
            <a:solidFill>
              <a:schemeClr val="tx1"/>
            </a:solidFill>
            <a:latin typeface="Microsoft PhagsPa" panose="020B0502040204020203" pitchFamily="34" charset="0"/>
            <a:hlinkClick xmlns:r="http://schemas.openxmlformats.org/officeDocument/2006/relationships" r:id="" action="ppaction://noaction">
              <a:extLst>
                <a:ext uri="{A12FA001-AC4F-418D-AE19-62706E023703}">
                  <ahyp:hlinkClr xmlns:ahyp="http://schemas.microsoft.com/office/drawing/2018/hyperlinkcolor" val="tx"/>
                </a:ext>
              </a:extLst>
            </a:hlinkClick>
          </a:endParaRPr>
        </a:p>
      </dsp:txBody>
      <dsp:txXfrm>
        <a:off x="1787220" y="2582425"/>
        <a:ext cx="6525432" cy="1173157"/>
      </dsp:txXfrm>
    </dsp:sp>
    <dsp:sp modelId="{FD300563-3F0D-4FEC-BCFD-C4DAF007EDCE}">
      <dsp:nvSpPr>
        <dsp:cNvPr id="0" name=""/>
        <dsp:cNvSpPr/>
      </dsp:nvSpPr>
      <dsp:spPr>
        <a:xfrm>
          <a:off x="1662530" y="3755583"/>
          <a:ext cx="665012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D72E872-3FB4-4C83-9098-79F81CB5B651}">
      <dsp:nvSpPr>
        <dsp:cNvPr id="0" name=""/>
        <dsp:cNvSpPr/>
      </dsp:nvSpPr>
      <dsp:spPr>
        <a:xfrm>
          <a:off x="1787220" y="3814241"/>
          <a:ext cx="6525432" cy="11731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solidFill>
                <a:schemeClr val="tx1"/>
              </a:solidFill>
              <a:latin typeface="Microsoft PhagsPa" panose="020B0502040204020203" pitchFamily="34" charset="0"/>
            </a:rPr>
            <a:t>Teachers will meet with parents and carers throughout the year to celebrate their achievements and look closely at how we can improve the provision and what strategies are needed to meet the child’s outcomes.</a:t>
          </a:r>
        </a:p>
      </dsp:txBody>
      <dsp:txXfrm>
        <a:off x="1787220" y="3814241"/>
        <a:ext cx="6525432" cy="1173157"/>
      </dsp:txXfrm>
    </dsp:sp>
    <dsp:sp modelId="{D2854BE8-A178-44A3-B7CB-518A2A94B09C}">
      <dsp:nvSpPr>
        <dsp:cNvPr id="0" name=""/>
        <dsp:cNvSpPr/>
      </dsp:nvSpPr>
      <dsp:spPr>
        <a:xfrm>
          <a:off x="1662530" y="4987399"/>
          <a:ext cx="6650122"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C2C467-D3BF-44AD-9958-AA22294356A9}">
      <dsp:nvSpPr>
        <dsp:cNvPr id="0" name=""/>
        <dsp:cNvSpPr/>
      </dsp:nvSpPr>
      <dsp:spPr>
        <a:xfrm>
          <a:off x="218794" y="34739"/>
          <a:ext cx="1339248" cy="1339248"/>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5761546-AE2E-4721-88A5-4EA64F6266A9}">
      <dsp:nvSpPr>
        <dsp:cNvPr id="0" name=""/>
        <dsp:cNvSpPr/>
      </dsp:nvSpPr>
      <dsp:spPr>
        <a:xfrm>
          <a:off x="500036" y="315982"/>
          <a:ext cx="776764" cy="776764"/>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2B9D6B4F-5A6E-4525-9831-837F90B8536F}">
      <dsp:nvSpPr>
        <dsp:cNvPr id="0" name=""/>
        <dsp:cNvSpPr/>
      </dsp:nvSpPr>
      <dsp:spPr>
        <a:xfrm>
          <a:off x="1845025" y="34739"/>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solidFill>
                <a:schemeClr val="tx1"/>
              </a:solidFill>
              <a:latin typeface="Microsoft PhagsPa" panose="020B0502040204020203" pitchFamily="34" charset="0"/>
            </a:rPr>
            <a:t>We know that parents and carers play a vital role in their child's progress, and we strive to build a strong working relationship.</a:t>
          </a:r>
        </a:p>
      </dsp:txBody>
      <dsp:txXfrm>
        <a:off x="1845025" y="34739"/>
        <a:ext cx="3156800" cy="1339248"/>
      </dsp:txXfrm>
    </dsp:sp>
    <dsp:sp modelId="{BA3D43FA-C61F-4C07-931F-35E00D0EF5EF}">
      <dsp:nvSpPr>
        <dsp:cNvPr id="0" name=""/>
        <dsp:cNvSpPr/>
      </dsp:nvSpPr>
      <dsp:spPr>
        <a:xfrm>
          <a:off x="5551874" y="34739"/>
          <a:ext cx="1339248" cy="1339248"/>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C87AE15-990D-43C2-BB7A-5AD7B95FCFE7}">
      <dsp:nvSpPr>
        <dsp:cNvPr id="0" name=""/>
        <dsp:cNvSpPr/>
      </dsp:nvSpPr>
      <dsp:spPr>
        <a:xfrm>
          <a:off x="5833116" y="315982"/>
          <a:ext cx="776764" cy="77676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EA3637FA-4ECB-45CB-A6CA-F77CFEABA13F}">
      <dsp:nvSpPr>
        <dsp:cNvPr id="0" name=""/>
        <dsp:cNvSpPr/>
      </dsp:nvSpPr>
      <dsp:spPr>
        <a:xfrm>
          <a:off x="7178104" y="34739"/>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solidFill>
                <a:schemeClr val="accent1">
                  <a:lumMod val="50000"/>
                </a:schemeClr>
              </a:solidFill>
              <a:latin typeface="Microsoft PhagsPa" panose="020B0502040204020203" pitchFamily="34" charset="0"/>
            </a:rPr>
            <a:t>Parents and caregivers are invited to attend meetings, Annual Reviews, school activities, and events to celebrate and review their child's progress.</a:t>
          </a:r>
        </a:p>
      </dsp:txBody>
      <dsp:txXfrm>
        <a:off x="7178104" y="34739"/>
        <a:ext cx="3156800" cy="1339248"/>
      </dsp:txXfrm>
    </dsp:sp>
    <dsp:sp modelId="{DC69B9AC-873E-4EF6-AB07-9AEC35813DD8}">
      <dsp:nvSpPr>
        <dsp:cNvPr id="0" name=""/>
        <dsp:cNvSpPr/>
      </dsp:nvSpPr>
      <dsp:spPr>
        <a:xfrm>
          <a:off x="218794" y="1936827"/>
          <a:ext cx="1339248" cy="1339248"/>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8A0F65D4-C836-44B3-B1FE-D15855FDCD87}">
      <dsp:nvSpPr>
        <dsp:cNvPr id="0" name=""/>
        <dsp:cNvSpPr/>
      </dsp:nvSpPr>
      <dsp:spPr>
        <a:xfrm>
          <a:off x="500036" y="2218069"/>
          <a:ext cx="776764" cy="77676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5EBA568D-5B1A-4453-AB2D-F54F7961AD7D}">
      <dsp:nvSpPr>
        <dsp:cNvPr id="0" name=""/>
        <dsp:cNvSpPr/>
      </dsp:nvSpPr>
      <dsp:spPr>
        <a:xfrm>
          <a:off x="1845025" y="1936827"/>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solidFill>
                <a:schemeClr val="tx1"/>
              </a:solidFill>
              <a:latin typeface="Microsoft PhagsPa" panose="020B0502040204020203" pitchFamily="34" charset="0"/>
            </a:rPr>
            <a:t>Parents and carers should first contact the class teacher about any concerns, and the class teachers will refer the issue to the appropriate support, either internally or externally.</a:t>
          </a:r>
        </a:p>
      </dsp:txBody>
      <dsp:txXfrm>
        <a:off x="1845025" y="1936827"/>
        <a:ext cx="3156800" cy="1339248"/>
      </dsp:txXfrm>
    </dsp:sp>
    <dsp:sp modelId="{F6301412-C768-4BCD-8E1E-BAF5F399CF6D}">
      <dsp:nvSpPr>
        <dsp:cNvPr id="0" name=""/>
        <dsp:cNvSpPr/>
      </dsp:nvSpPr>
      <dsp:spPr>
        <a:xfrm>
          <a:off x="5551874" y="1936827"/>
          <a:ext cx="1339248" cy="1339248"/>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B5CB6B0E-9A49-4AA7-9D2E-C22CBA112BBE}">
      <dsp:nvSpPr>
        <dsp:cNvPr id="0" name=""/>
        <dsp:cNvSpPr/>
      </dsp:nvSpPr>
      <dsp:spPr>
        <a:xfrm>
          <a:off x="5833116" y="2218069"/>
          <a:ext cx="776764" cy="776764"/>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3982C23-63F1-4ECA-B0C4-EC6A62E2BA55}">
      <dsp:nvSpPr>
        <dsp:cNvPr id="0" name=""/>
        <dsp:cNvSpPr/>
      </dsp:nvSpPr>
      <dsp:spPr>
        <a:xfrm>
          <a:off x="7178104" y="1936827"/>
          <a:ext cx="3156800" cy="133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solidFill>
                <a:schemeClr val="tx1"/>
              </a:solidFill>
              <a:latin typeface="Microsoft PhagsPa" panose="020B0502040204020203" pitchFamily="34" charset="0"/>
            </a:rPr>
            <a:t>Children express their views, thoughts, and feelings through their School Council representative, meetings, annual reviews, and pupil voice.</a:t>
          </a:r>
        </a:p>
      </dsp:txBody>
      <dsp:txXfrm>
        <a:off x="7178104" y="1936827"/>
        <a:ext cx="3156800" cy="13392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A29BB-90F9-409A-932F-C171F3F7BBF8}">
      <dsp:nvSpPr>
        <dsp:cNvPr id="0" name=""/>
        <dsp:cNvSpPr/>
      </dsp:nvSpPr>
      <dsp:spPr>
        <a:xfrm>
          <a:off x="450629" y="-87652"/>
          <a:ext cx="5445731" cy="5445731"/>
        </a:xfrm>
        <a:prstGeom prst="circularArrow">
          <a:avLst>
            <a:gd name="adj1" fmla="val 5544"/>
            <a:gd name="adj2" fmla="val 330680"/>
            <a:gd name="adj3" fmla="val 14953790"/>
            <a:gd name="adj4" fmla="val 16703075"/>
            <a:gd name="adj5" fmla="val 5757"/>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9898B5F-6437-4B38-95D5-EF60D5748286}">
      <dsp:nvSpPr>
        <dsp:cNvPr id="0" name=""/>
        <dsp:cNvSpPr/>
      </dsp:nvSpPr>
      <dsp:spPr>
        <a:xfrm>
          <a:off x="2593960" y="843"/>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Lesson</a:t>
          </a:r>
          <a:r>
            <a:rPr lang="en-US" sz="1000" b="0" i="0" u="none" strike="noStrike" kern="1200" cap="none" baseline="0" noProof="0" dirty="0">
              <a:latin typeface="Microsoft PhagsPa"/>
            </a:rPr>
            <a:t> drop-ins </a:t>
          </a:r>
          <a:endParaRPr lang="en-US" sz="1000" kern="1200" dirty="0">
            <a:latin typeface="Microsoft PhagsPa"/>
          </a:endParaRPr>
        </a:p>
      </dsp:txBody>
      <dsp:txXfrm>
        <a:off x="2622251" y="29134"/>
        <a:ext cx="1102487" cy="522952"/>
      </dsp:txXfrm>
    </dsp:sp>
    <dsp:sp modelId="{297E0645-5586-4621-8F65-00CD4351F487}">
      <dsp:nvSpPr>
        <dsp:cNvPr id="0" name=""/>
        <dsp:cNvSpPr/>
      </dsp:nvSpPr>
      <dsp:spPr>
        <a:xfrm>
          <a:off x="3849476" y="369496"/>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Book looks</a:t>
          </a:r>
        </a:p>
      </dsp:txBody>
      <dsp:txXfrm>
        <a:off x="3877767" y="397787"/>
        <a:ext cx="1102487" cy="522952"/>
      </dsp:txXfrm>
    </dsp:sp>
    <dsp:sp modelId="{50AEE991-9795-4027-8502-331FF8313ABA}">
      <dsp:nvSpPr>
        <dsp:cNvPr id="0" name=""/>
        <dsp:cNvSpPr/>
      </dsp:nvSpPr>
      <dsp:spPr>
        <a:xfrm>
          <a:off x="4706374" y="1358410"/>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Planning scrutiny</a:t>
          </a:r>
        </a:p>
      </dsp:txBody>
      <dsp:txXfrm>
        <a:off x="4734665" y="1386701"/>
        <a:ext cx="1102487" cy="522952"/>
      </dsp:txXfrm>
    </dsp:sp>
    <dsp:sp modelId="{653B3ED1-0764-435A-B81F-4638026DB9F0}">
      <dsp:nvSpPr>
        <dsp:cNvPr id="0" name=""/>
        <dsp:cNvSpPr/>
      </dsp:nvSpPr>
      <dsp:spPr>
        <a:xfrm>
          <a:off x="4892596" y="2653611"/>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Learning Plans</a:t>
          </a:r>
        </a:p>
      </dsp:txBody>
      <dsp:txXfrm>
        <a:off x="4920887" y="2681902"/>
        <a:ext cx="1102487" cy="522952"/>
      </dsp:txXfrm>
    </dsp:sp>
    <dsp:sp modelId="{A45AE564-F457-406E-8A6A-F15E576B620A}">
      <dsp:nvSpPr>
        <dsp:cNvPr id="0" name=""/>
        <dsp:cNvSpPr/>
      </dsp:nvSpPr>
      <dsp:spPr>
        <a:xfrm>
          <a:off x="4349017" y="3843883"/>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Annual Reviews</a:t>
          </a:r>
        </a:p>
      </dsp:txBody>
      <dsp:txXfrm>
        <a:off x="4377308" y="3872174"/>
        <a:ext cx="1102487" cy="522952"/>
      </dsp:txXfrm>
    </dsp:sp>
    <dsp:sp modelId="{120055B2-3FE0-42FB-B4DA-7D657ED04103}">
      <dsp:nvSpPr>
        <dsp:cNvPr id="0" name=""/>
        <dsp:cNvSpPr/>
      </dsp:nvSpPr>
      <dsp:spPr>
        <a:xfrm>
          <a:off x="3248220" y="4551322"/>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Learning Journeys Assessment</a:t>
          </a:r>
        </a:p>
      </dsp:txBody>
      <dsp:txXfrm>
        <a:off x="3276511" y="4579613"/>
        <a:ext cx="1102487" cy="522952"/>
      </dsp:txXfrm>
    </dsp:sp>
    <dsp:sp modelId="{CF594B32-F796-4DE9-85A3-0D9F48A9CC3F}">
      <dsp:nvSpPr>
        <dsp:cNvPr id="0" name=""/>
        <dsp:cNvSpPr/>
      </dsp:nvSpPr>
      <dsp:spPr>
        <a:xfrm>
          <a:off x="1939700" y="4551322"/>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Intervention trackers </a:t>
          </a:r>
        </a:p>
      </dsp:txBody>
      <dsp:txXfrm>
        <a:off x="1967991" y="4579613"/>
        <a:ext cx="1102487" cy="522952"/>
      </dsp:txXfrm>
    </dsp:sp>
    <dsp:sp modelId="{3F55DF46-1BE8-4AFC-A3A7-57FCF396EA2B}">
      <dsp:nvSpPr>
        <dsp:cNvPr id="0" name=""/>
        <dsp:cNvSpPr/>
      </dsp:nvSpPr>
      <dsp:spPr>
        <a:xfrm>
          <a:off x="838903" y="3843883"/>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latin typeface="Microsoft PhagsPa"/>
            </a:rPr>
            <a:t>National data</a:t>
          </a:r>
        </a:p>
      </dsp:txBody>
      <dsp:txXfrm>
        <a:off x="867194" y="3872174"/>
        <a:ext cx="1102487" cy="522952"/>
      </dsp:txXfrm>
    </dsp:sp>
    <dsp:sp modelId="{F1A001C1-DE17-4915-B4FD-61C1FCEC2286}">
      <dsp:nvSpPr>
        <dsp:cNvPr id="0" name=""/>
        <dsp:cNvSpPr/>
      </dsp:nvSpPr>
      <dsp:spPr>
        <a:xfrm>
          <a:off x="295324" y="2653611"/>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Data analysis </a:t>
          </a:r>
        </a:p>
      </dsp:txBody>
      <dsp:txXfrm>
        <a:off x="323615" y="2681902"/>
        <a:ext cx="1102487" cy="522952"/>
      </dsp:txXfrm>
    </dsp:sp>
    <dsp:sp modelId="{584E4472-61E1-48B7-9853-B4E994AB09AC}">
      <dsp:nvSpPr>
        <dsp:cNvPr id="0" name=""/>
        <dsp:cNvSpPr/>
      </dsp:nvSpPr>
      <dsp:spPr>
        <a:xfrm>
          <a:off x="481546" y="1358410"/>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External agency reviews</a:t>
          </a:r>
        </a:p>
      </dsp:txBody>
      <dsp:txXfrm>
        <a:off x="509837" y="1386701"/>
        <a:ext cx="1102487" cy="522952"/>
      </dsp:txXfrm>
    </dsp:sp>
    <dsp:sp modelId="{552F9D05-BC59-4474-8EAB-88DDD4DD518D}">
      <dsp:nvSpPr>
        <dsp:cNvPr id="0" name=""/>
        <dsp:cNvSpPr/>
      </dsp:nvSpPr>
      <dsp:spPr>
        <a:xfrm>
          <a:off x="1338444" y="369496"/>
          <a:ext cx="1159069" cy="579534"/>
        </a:xfrm>
        <a:prstGeom prst="roundRect">
          <a:avLst/>
        </a:prstGeom>
        <a:solidFill>
          <a:schemeClr val="tx2">
            <a:lumMod val="90000"/>
            <a:lumOff val="1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Microsoft PhagsPa"/>
            </a:rPr>
            <a:t>End of key stage assessments</a:t>
          </a:r>
          <a:r>
            <a:rPr lang="en-US" sz="1000" kern="1200" dirty="0">
              <a:latin typeface="Century Gothic" panose="020B0502020202020204"/>
            </a:rPr>
            <a:t> </a:t>
          </a:r>
        </a:p>
      </dsp:txBody>
      <dsp:txXfrm>
        <a:off x="1366735" y="397787"/>
        <a:ext cx="1102487" cy="5229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4B6E1E-3CA7-45FD-9230-3744359E5A5F}">
      <dsp:nvSpPr>
        <dsp:cNvPr id="0" name=""/>
        <dsp:cNvSpPr/>
      </dsp:nvSpPr>
      <dsp:spPr>
        <a:xfrm>
          <a:off x="0" y="0"/>
          <a:ext cx="9218188" cy="1039367"/>
        </a:xfrm>
        <a:prstGeom prst="roundRect">
          <a:avLst>
            <a:gd name="adj" fmla="val 10000"/>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kern="1200" dirty="0">
              <a:solidFill>
                <a:schemeClr val="tx1"/>
              </a:solidFill>
              <a:latin typeface="Microsoft PhagsPa"/>
            </a:rPr>
            <a:t>“</a:t>
          </a:r>
          <a:r>
            <a:rPr lang="en-GB" sz="1600" b="0" i="1" kern="1200" dirty="0">
              <a:solidFill>
                <a:schemeClr val="tx1"/>
              </a:solidFill>
              <a:latin typeface="Microsoft PhagsPa"/>
            </a:rPr>
            <a:t>Teachers are responsible and accountable for the progress and development of the pupils in their class, including where pupils access support from teaching assistants or specialist staff</a:t>
          </a:r>
          <a:r>
            <a:rPr lang="en-GB" sz="1600" b="0" kern="1200" dirty="0">
              <a:solidFill>
                <a:schemeClr val="tx1"/>
              </a:solidFill>
              <a:latin typeface="Microsoft PhagsPa"/>
            </a:rPr>
            <a:t>” [Code of Practice; June 2014: 6.36] </a:t>
          </a:r>
        </a:p>
      </dsp:txBody>
      <dsp:txXfrm>
        <a:off x="30442" y="30442"/>
        <a:ext cx="8008803" cy="978483"/>
      </dsp:txXfrm>
    </dsp:sp>
    <dsp:sp modelId="{AB37495D-E309-4902-B128-A13965C3E0CA}">
      <dsp:nvSpPr>
        <dsp:cNvPr id="0" name=""/>
        <dsp:cNvSpPr/>
      </dsp:nvSpPr>
      <dsp:spPr>
        <a:xfrm>
          <a:off x="772023" y="1228343"/>
          <a:ext cx="9218188" cy="1039367"/>
        </a:xfrm>
        <a:prstGeom prst="roundRect">
          <a:avLst>
            <a:gd name="adj" fmla="val 10000"/>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kern="1200" dirty="0">
              <a:solidFill>
                <a:schemeClr val="tx1"/>
              </a:solidFill>
              <a:latin typeface="Microsoft PhagsPa"/>
            </a:rPr>
            <a:t>We ensure all children have access to high-quality teaching from their class teacher. Where necessary, some children may receive additional provision to meet their individual needs. </a:t>
          </a:r>
          <a:endParaRPr lang="en-US" sz="1600" b="0" kern="1200" dirty="0">
            <a:solidFill>
              <a:schemeClr val="tx1"/>
            </a:solidFill>
            <a:latin typeface="Microsoft PhagsPa"/>
          </a:endParaRPr>
        </a:p>
      </dsp:txBody>
      <dsp:txXfrm>
        <a:off x="802465" y="1258785"/>
        <a:ext cx="7709692" cy="978483"/>
      </dsp:txXfrm>
    </dsp:sp>
    <dsp:sp modelId="{B8A6A58C-7B24-4118-8DE0-F6447E82B03D}">
      <dsp:nvSpPr>
        <dsp:cNvPr id="0" name=""/>
        <dsp:cNvSpPr/>
      </dsp:nvSpPr>
      <dsp:spPr>
        <a:xfrm>
          <a:off x="1532523" y="2456687"/>
          <a:ext cx="9218188" cy="1039367"/>
        </a:xfrm>
        <a:prstGeom prst="roundRect">
          <a:avLst>
            <a:gd name="adj" fmla="val 10000"/>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kern="1200" dirty="0">
              <a:solidFill>
                <a:schemeClr val="tx1"/>
              </a:solidFill>
              <a:latin typeface="Microsoft PhagsPa"/>
            </a:rPr>
            <a:t>Some children may require a personalised curriculum, </a:t>
          </a:r>
          <a:r>
            <a:rPr lang="en-US" sz="1600" b="0" kern="1200" dirty="0">
              <a:solidFill>
                <a:schemeClr val="tx1"/>
              </a:solidFill>
              <a:latin typeface="Microsoft PhagsPa"/>
            </a:rPr>
            <a:t>timetable, or care that meets their specific health needs, as advised by</a:t>
          </a:r>
          <a:r>
            <a:rPr lang="en-GB" sz="1600" b="0" kern="1200" dirty="0">
              <a:solidFill>
                <a:schemeClr val="tx1"/>
              </a:solidFill>
              <a:latin typeface="Microsoft PhagsPa"/>
            </a:rPr>
            <a:t> medical professionals.</a:t>
          </a:r>
          <a:endParaRPr lang="en-US" sz="1600" b="0" kern="1200" dirty="0">
            <a:solidFill>
              <a:schemeClr val="tx1"/>
            </a:solidFill>
            <a:latin typeface="Microsoft PhagsPa"/>
          </a:endParaRPr>
        </a:p>
      </dsp:txBody>
      <dsp:txXfrm>
        <a:off x="1562965" y="2487129"/>
        <a:ext cx="7721215" cy="978483"/>
      </dsp:txXfrm>
    </dsp:sp>
    <dsp:sp modelId="{D9EA0176-4BBB-4509-85EE-4148A5D95E5B}">
      <dsp:nvSpPr>
        <dsp:cNvPr id="0" name=""/>
        <dsp:cNvSpPr/>
      </dsp:nvSpPr>
      <dsp:spPr>
        <a:xfrm>
          <a:off x="2304547" y="3685031"/>
          <a:ext cx="9218188" cy="1039367"/>
        </a:xfrm>
        <a:prstGeom prst="roundRect">
          <a:avLst>
            <a:gd name="adj" fmla="val 10000"/>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rtl="0">
            <a:lnSpc>
              <a:spcPct val="90000"/>
            </a:lnSpc>
            <a:spcBef>
              <a:spcPct val="0"/>
            </a:spcBef>
            <a:spcAft>
              <a:spcPct val="35000"/>
            </a:spcAft>
            <a:buNone/>
          </a:pPr>
          <a:r>
            <a:rPr lang="en-US" sz="1600" b="0" kern="1200" dirty="0">
              <a:solidFill>
                <a:schemeClr val="tx1"/>
              </a:solidFill>
              <a:latin typeface="Microsoft PhagsPa"/>
            </a:rPr>
            <a:t>All children will be assessed as part of the school assessment cycle. This will review their progress against agreed outcomes and inform our graduated approach of assess, plan, do, and review. </a:t>
          </a:r>
          <a:endParaRPr lang="en-GB" sz="1300" b="0" kern="1200" dirty="0">
            <a:solidFill>
              <a:schemeClr val="tx1"/>
            </a:solidFill>
            <a:latin typeface="Microsoft PhagsPa"/>
          </a:endParaRPr>
        </a:p>
      </dsp:txBody>
      <dsp:txXfrm>
        <a:off x="2334989" y="3715473"/>
        <a:ext cx="7709692" cy="978483"/>
      </dsp:txXfrm>
    </dsp:sp>
    <dsp:sp modelId="{F70F4C9B-5B11-4155-BC04-E6C37E2DD32E}">
      <dsp:nvSpPr>
        <dsp:cNvPr id="0" name=""/>
        <dsp:cNvSpPr/>
      </dsp:nvSpPr>
      <dsp:spPr>
        <a:xfrm>
          <a:off x="8542599" y="796061"/>
          <a:ext cx="675589" cy="675589"/>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8694607" y="796061"/>
        <a:ext cx="371573" cy="508381"/>
      </dsp:txXfrm>
    </dsp:sp>
    <dsp:sp modelId="{1EF4F51B-2756-43DA-9104-685262D267A5}">
      <dsp:nvSpPr>
        <dsp:cNvPr id="0" name=""/>
        <dsp:cNvSpPr/>
      </dsp:nvSpPr>
      <dsp:spPr>
        <a:xfrm>
          <a:off x="9314623" y="2024404"/>
          <a:ext cx="675589" cy="675589"/>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9466631" y="2024404"/>
        <a:ext cx="371573" cy="508381"/>
      </dsp:txXfrm>
    </dsp:sp>
    <dsp:sp modelId="{E440B8CF-5088-46FF-97AC-72DBA6CC4D4D}">
      <dsp:nvSpPr>
        <dsp:cNvPr id="0" name=""/>
        <dsp:cNvSpPr/>
      </dsp:nvSpPr>
      <dsp:spPr>
        <a:xfrm>
          <a:off x="10075123" y="3252748"/>
          <a:ext cx="675589" cy="675589"/>
        </a:xfrm>
        <a:prstGeom prst="downArrow">
          <a:avLst>
            <a:gd name="adj1" fmla="val 55000"/>
            <a:gd name="adj2" fmla="val 45000"/>
          </a:avLst>
        </a:prstGeom>
        <a:solidFill>
          <a:schemeClr val="accent2">
            <a:alpha val="90000"/>
            <a:tint val="40000"/>
            <a:hueOff val="0"/>
            <a:satOff val="0"/>
            <a:lumOff val="0"/>
            <a:alphaOff val="0"/>
          </a:schemeClr>
        </a:solidFill>
        <a:ln w="6350" cap="flat" cmpd="sng" algn="ctr">
          <a:solidFill>
            <a:schemeClr val="accent2">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dirty="0"/>
        </a:p>
      </dsp:txBody>
      <dsp:txXfrm>
        <a:off x="10227131" y="3252748"/>
        <a:ext cx="371573" cy="50838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49E76-2B7F-48F5-A374-9F7B08D06281}">
      <dsp:nvSpPr>
        <dsp:cNvPr id="0" name=""/>
        <dsp:cNvSpPr/>
      </dsp:nvSpPr>
      <dsp:spPr>
        <a:xfrm>
          <a:off x="0" y="599424"/>
          <a:ext cx="11538902" cy="1216800"/>
        </a:xfrm>
        <a:prstGeom prst="roundRect">
          <a:avLst/>
        </a:prstGeom>
        <a:solidFill>
          <a:schemeClr val="accent4">
            <a:lumMod val="20000"/>
            <a:lumOff val="80000"/>
            <a:alpha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bg1"/>
              </a:solidFill>
              <a:latin typeface="Microsoft PhagsPa"/>
            </a:rPr>
            <a:t>We create an inclusive learning environment whereby all children, including children with Special Educational Needs and Disabilities are supported to take part in activities alongside their peers. We make reasonable adjustments to our curriculum and learning environment to ensure all children can achieve their potential</a:t>
          </a:r>
          <a:r>
            <a:rPr lang="en-GB" sz="1800" kern="1200" dirty="0">
              <a:solidFill>
                <a:schemeClr val="bg1"/>
              </a:solidFill>
              <a:latin typeface="Microsoft PhagsPa"/>
            </a:rPr>
            <a:t>.</a:t>
          </a:r>
          <a:endParaRPr lang="en-US" sz="1800" kern="1200" dirty="0">
            <a:solidFill>
              <a:schemeClr val="bg1"/>
            </a:solidFill>
            <a:latin typeface="Microsoft PhagsPa"/>
          </a:endParaRPr>
        </a:p>
      </dsp:txBody>
      <dsp:txXfrm>
        <a:off x="59399" y="658823"/>
        <a:ext cx="11420104" cy="1098002"/>
      </dsp:txXfrm>
    </dsp:sp>
    <dsp:sp modelId="{23FFCE62-26BD-4E18-97C1-A295E2F3DF51}">
      <dsp:nvSpPr>
        <dsp:cNvPr id="0" name=""/>
        <dsp:cNvSpPr/>
      </dsp:nvSpPr>
      <dsp:spPr>
        <a:xfrm>
          <a:off x="0" y="2123430"/>
          <a:ext cx="11538902" cy="1216800"/>
        </a:xfrm>
        <a:prstGeom prst="roundRect">
          <a:avLst/>
        </a:prstGeom>
        <a:solidFill>
          <a:schemeClr val="accent4">
            <a:lumMod val="20000"/>
            <a:lumOff val="80000"/>
            <a:alpha val="7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US" sz="1600" kern="1200" dirty="0">
              <a:solidFill>
                <a:schemeClr val="bg1"/>
              </a:solidFill>
              <a:latin typeface="Microsoft PhagsPa"/>
            </a:rPr>
            <a:t>Adaptations could include personalised timetables and curricula, coloured backgrounds on books and/or overlays, a visual timetable, an individual timetable, large fonts, specialist equipment such as large-print dictionaries, visual cues and aids, staff support, and evidence-based interventions</a:t>
          </a:r>
          <a:r>
            <a:rPr lang="en-US" sz="1800" kern="1200" dirty="0">
              <a:solidFill>
                <a:schemeClr val="bg1"/>
              </a:solidFill>
              <a:latin typeface="Microsoft PhagsPa"/>
            </a:rPr>
            <a:t>.</a:t>
          </a:r>
          <a:endParaRPr lang="en-GB" sz="1800" kern="1200" dirty="0">
            <a:solidFill>
              <a:schemeClr val="bg1"/>
            </a:solidFill>
            <a:latin typeface="Microsoft PhagsPa"/>
          </a:endParaRPr>
        </a:p>
      </dsp:txBody>
      <dsp:txXfrm>
        <a:off x="59399" y="2182829"/>
        <a:ext cx="11420104" cy="1098002"/>
      </dsp:txXfrm>
    </dsp:sp>
    <dsp:sp modelId="{6F80D85D-1ACC-4E3B-9BA3-10E3545CABF2}">
      <dsp:nvSpPr>
        <dsp:cNvPr id="0" name=""/>
        <dsp:cNvSpPr/>
      </dsp:nvSpPr>
      <dsp:spPr>
        <a:xfrm>
          <a:off x="0" y="3676848"/>
          <a:ext cx="11538902" cy="1216800"/>
        </a:xfrm>
        <a:prstGeom prst="roundRect">
          <a:avLst/>
        </a:prstGeom>
        <a:solidFill>
          <a:schemeClr val="accent4">
            <a:lumMod val="20000"/>
            <a:lumOff val="80000"/>
            <a:alpha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100000"/>
            </a:lnSpc>
            <a:spcBef>
              <a:spcPct val="0"/>
            </a:spcBef>
            <a:spcAft>
              <a:spcPct val="35000"/>
            </a:spcAft>
            <a:buNone/>
          </a:pPr>
          <a:r>
            <a:rPr lang="en-US" sz="1600" b="0" kern="1200" dirty="0">
              <a:solidFill>
                <a:schemeClr val="bg1"/>
              </a:solidFill>
              <a:latin typeface="Microsoft PhagsPa"/>
            </a:rPr>
            <a:t>Adaptions for the physical environment may include</a:t>
          </a:r>
          <a:r>
            <a:rPr lang="fr-FR" sz="1600" b="0" kern="1200" dirty="0">
              <a:solidFill>
                <a:schemeClr val="bg1"/>
              </a:solidFill>
              <a:latin typeface="Microsoft PhagsPa"/>
            </a:rPr>
            <a:t> accessible toilets, hygiene suites, changing tables</a:t>
          </a:r>
          <a:r>
            <a:rPr lang="en-US" sz="1600" b="0" kern="1200" dirty="0">
              <a:solidFill>
                <a:schemeClr val="bg1"/>
              </a:solidFill>
              <a:latin typeface="Microsoft PhagsPa"/>
            </a:rPr>
            <a:t>, high-visibility marking on steps, double doors in some areas of the building, fire evacuation chairs, lifts and ramps.</a:t>
          </a:r>
          <a:endParaRPr lang="en-US" sz="1800" b="0" kern="1200" dirty="0">
            <a:solidFill>
              <a:schemeClr val="tx1"/>
            </a:solidFill>
            <a:latin typeface="Microsoft PhagsPa"/>
          </a:endParaRPr>
        </a:p>
      </dsp:txBody>
      <dsp:txXfrm>
        <a:off x="59399" y="3736247"/>
        <a:ext cx="11420104" cy="109800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C8ACEC-152B-4C6F-9A1D-0A05677F53FB}">
      <dsp:nvSpPr>
        <dsp:cNvPr id="0" name=""/>
        <dsp:cNvSpPr/>
      </dsp:nvSpPr>
      <dsp:spPr>
        <a:xfrm>
          <a:off x="0" y="1191738"/>
          <a:ext cx="12101073" cy="1588984"/>
        </a:xfrm>
        <a:prstGeom prst="notched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907B19-3B8B-464E-AF4D-6D735B023863}">
      <dsp:nvSpPr>
        <dsp:cNvPr id="0" name=""/>
        <dsp:cNvSpPr/>
      </dsp:nvSpPr>
      <dsp:spPr>
        <a:xfrm>
          <a:off x="2991" y="0"/>
          <a:ext cx="1741597"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1">
          <a:noAutofit/>
        </a:bodyPr>
        <a:lstStyle/>
        <a:p>
          <a:pPr marL="0" lvl="0" indent="0" algn="l" defTabSz="622300">
            <a:lnSpc>
              <a:spcPct val="90000"/>
            </a:lnSpc>
            <a:spcBef>
              <a:spcPct val="0"/>
            </a:spcBef>
            <a:spcAft>
              <a:spcPct val="35000"/>
            </a:spcAft>
            <a:buNone/>
          </a:pPr>
          <a:r>
            <a:rPr lang="en-US" sz="1400" kern="1200" dirty="0">
              <a:solidFill>
                <a:schemeClr val="bg1"/>
              </a:solidFill>
              <a:latin typeface="Microsoft PhagsPa"/>
            </a:rPr>
            <a:t>Mrs. Bailey-Whyte</a:t>
          </a:r>
        </a:p>
        <a:p>
          <a:pPr marL="57150" lvl="1" indent="-57150" algn="l" defTabSz="488950">
            <a:lnSpc>
              <a:spcPct val="90000"/>
            </a:lnSpc>
            <a:spcBef>
              <a:spcPct val="0"/>
            </a:spcBef>
            <a:spcAft>
              <a:spcPct val="15000"/>
            </a:spcAft>
            <a:buChar char="•"/>
          </a:pPr>
          <a:r>
            <a:rPr lang="en-US" sz="1100" kern="1200" dirty="0">
              <a:solidFill>
                <a:schemeClr val="bg1"/>
              </a:solidFill>
              <a:latin typeface="Microsoft PhagsPa"/>
            </a:rPr>
            <a:t>SENCO at John Ray Infant</a:t>
          </a:r>
        </a:p>
      </dsp:txBody>
      <dsp:txXfrm>
        <a:off x="2991" y="0"/>
        <a:ext cx="1741597" cy="1588984"/>
      </dsp:txXfrm>
    </dsp:sp>
    <dsp:sp modelId="{11F8F338-8BC9-44B3-AE08-D85F6C2F5F27}">
      <dsp:nvSpPr>
        <dsp:cNvPr id="0" name=""/>
        <dsp:cNvSpPr/>
      </dsp:nvSpPr>
      <dsp:spPr>
        <a:xfrm>
          <a:off x="675166" y="1787607"/>
          <a:ext cx="397246" cy="397246"/>
        </a:xfrm>
        <a:prstGeom prst="ellipse">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A0AC61-1341-4838-9F86-ECE0CE712C79}">
      <dsp:nvSpPr>
        <dsp:cNvPr id="0" name=""/>
        <dsp:cNvSpPr/>
      </dsp:nvSpPr>
      <dsp:spPr>
        <a:xfrm>
          <a:off x="1831668" y="2383476"/>
          <a:ext cx="1741597"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1">
          <a:noAutofit/>
        </a:bodyPr>
        <a:lstStyle/>
        <a:p>
          <a:pPr marL="0" lvl="0" indent="0" algn="l" defTabSz="622300">
            <a:lnSpc>
              <a:spcPct val="90000"/>
            </a:lnSpc>
            <a:spcBef>
              <a:spcPct val="0"/>
            </a:spcBef>
            <a:spcAft>
              <a:spcPct val="35000"/>
            </a:spcAft>
            <a:buNone/>
          </a:pPr>
          <a:r>
            <a:rPr lang="en-US" sz="1400" kern="1200" dirty="0">
              <a:solidFill>
                <a:schemeClr val="bg1"/>
              </a:solidFill>
              <a:latin typeface="Microsoft PhagsPa"/>
            </a:rPr>
            <a:t>Mrs. Hales</a:t>
          </a:r>
        </a:p>
        <a:p>
          <a:pPr marL="57150" lvl="1" indent="-57150" algn="ctr" defTabSz="488950">
            <a:lnSpc>
              <a:spcPct val="90000"/>
            </a:lnSpc>
            <a:spcBef>
              <a:spcPct val="0"/>
            </a:spcBef>
            <a:spcAft>
              <a:spcPct val="15000"/>
            </a:spcAft>
            <a:buChar char="•"/>
          </a:pPr>
          <a:r>
            <a:rPr lang="en-US" sz="1100" kern="1200" dirty="0">
              <a:solidFill>
                <a:schemeClr val="bg1"/>
              </a:solidFill>
              <a:latin typeface="Microsoft PhagsPa"/>
            </a:rPr>
            <a:t>Assistant SENCO</a:t>
          </a:r>
        </a:p>
        <a:p>
          <a:pPr marL="57150" lvl="1" indent="-57150" algn="ctr" defTabSz="488950">
            <a:lnSpc>
              <a:spcPct val="90000"/>
            </a:lnSpc>
            <a:spcBef>
              <a:spcPct val="0"/>
            </a:spcBef>
            <a:spcAft>
              <a:spcPct val="15000"/>
            </a:spcAft>
            <a:buChar char="•"/>
          </a:pPr>
          <a:r>
            <a:rPr lang="en-US" sz="1100" kern="1200" dirty="0">
              <a:solidFill>
                <a:schemeClr val="bg1"/>
              </a:solidFill>
              <a:latin typeface="Microsoft PhagsPa"/>
            </a:rPr>
            <a:t>Speech and Language support</a:t>
          </a:r>
        </a:p>
      </dsp:txBody>
      <dsp:txXfrm>
        <a:off x="1831668" y="2383476"/>
        <a:ext cx="1741597" cy="1588984"/>
      </dsp:txXfrm>
    </dsp:sp>
    <dsp:sp modelId="{4AF4CD2A-19FD-4A23-A6D1-C2585BA8D583}">
      <dsp:nvSpPr>
        <dsp:cNvPr id="0" name=""/>
        <dsp:cNvSpPr/>
      </dsp:nvSpPr>
      <dsp:spPr>
        <a:xfrm>
          <a:off x="2503844" y="1787607"/>
          <a:ext cx="397246" cy="397246"/>
        </a:xfrm>
        <a:prstGeom prst="ellipse">
          <a:avLst/>
        </a:prstGeom>
        <a:solidFill>
          <a:schemeClr val="accent2">
            <a:shade val="80000"/>
            <a:hueOff val="44062"/>
            <a:satOff val="-9234"/>
            <a:lumOff val="72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F7BE8A-ACF1-4A10-B4FE-01ABC2D958AA}">
      <dsp:nvSpPr>
        <dsp:cNvPr id="0" name=""/>
        <dsp:cNvSpPr/>
      </dsp:nvSpPr>
      <dsp:spPr>
        <a:xfrm>
          <a:off x="3660345" y="0"/>
          <a:ext cx="1741597"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1">
          <a:noAutofit/>
        </a:bodyPr>
        <a:lstStyle/>
        <a:p>
          <a:pPr marL="0" lvl="0" indent="0" algn="l" defTabSz="622300">
            <a:lnSpc>
              <a:spcPct val="90000"/>
            </a:lnSpc>
            <a:spcBef>
              <a:spcPct val="0"/>
            </a:spcBef>
            <a:spcAft>
              <a:spcPct val="35000"/>
            </a:spcAft>
            <a:buNone/>
          </a:pPr>
          <a:r>
            <a:rPr lang="en-US" sz="1400" kern="1200" dirty="0">
              <a:solidFill>
                <a:schemeClr val="bg1"/>
              </a:solidFill>
              <a:latin typeface="Microsoft PhagsPa"/>
            </a:rPr>
            <a:t>Mrs. Lee</a:t>
          </a:r>
        </a:p>
        <a:p>
          <a:pPr marL="57150" lvl="1" indent="-57150" algn="l" defTabSz="488950">
            <a:lnSpc>
              <a:spcPct val="90000"/>
            </a:lnSpc>
            <a:spcBef>
              <a:spcPct val="0"/>
            </a:spcBef>
            <a:spcAft>
              <a:spcPct val="15000"/>
            </a:spcAft>
            <a:buChar char="•"/>
          </a:pPr>
          <a:r>
            <a:rPr lang="en-US" sz="1100" kern="1200" dirty="0">
              <a:solidFill>
                <a:schemeClr val="bg1"/>
              </a:solidFill>
              <a:latin typeface="Microsoft PhagsPa"/>
            </a:rPr>
            <a:t>Pastoral lead and learning mentor at John Ray Infant</a:t>
          </a:r>
        </a:p>
      </dsp:txBody>
      <dsp:txXfrm>
        <a:off x="3660345" y="0"/>
        <a:ext cx="1741597" cy="1588984"/>
      </dsp:txXfrm>
    </dsp:sp>
    <dsp:sp modelId="{CB94C047-E8AC-4761-83C4-4FE3D09C07C7}">
      <dsp:nvSpPr>
        <dsp:cNvPr id="0" name=""/>
        <dsp:cNvSpPr/>
      </dsp:nvSpPr>
      <dsp:spPr>
        <a:xfrm>
          <a:off x="4332521" y="1787607"/>
          <a:ext cx="397246" cy="397246"/>
        </a:xfrm>
        <a:prstGeom prst="ellipse">
          <a:avLst/>
        </a:prstGeom>
        <a:solidFill>
          <a:schemeClr val="accent2">
            <a:shade val="80000"/>
            <a:hueOff val="88123"/>
            <a:satOff val="-18467"/>
            <a:lumOff val="1454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9D6D0C-0F22-446E-8AB0-DBCC975A233E}">
      <dsp:nvSpPr>
        <dsp:cNvPr id="0" name=""/>
        <dsp:cNvSpPr/>
      </dsp:nvSpPr>
      <dsp:spPr>
        <a:xfrm>
          <a:off x="5489022" y="2383476"/>
          <a:ext cx="1741597"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1">
          <a:noAutofit/>
        </a:bodyPr>
        <a:lstStyle/>
        <a:p>
          <a:pPr marL="0" lvl="0" indent="0" algn="l" defTabSz="622300">
            <a:lnSpc>
              <a:spcPct val="90000"/>
            </a:lnSpc>
            <a:spcBef>
              <a:spcPct val="0"/>
            </a:spcBef>
            <a:spcAft>
              <a:spcPct val="35000"/>
            </a:spcAft>
            <a:buNone/>
          </a:pPr>
          <a:r>
            <a:rPr lang="en-US" sz="1400" kern="1200" dirty="0">
              <a:solidFill>
                <a:schemeClr val="bg1"/>
              </a:solidFill>
              <a:latin typeface="Microsoft PhagsPa"/>
            </a:rPr>
            <a:t>Miss. Ball</a:t>
          </a:r>
        </a:p>
        <a:p>
          <a:pPr marL="57150" lvl="1" indent="-57150" algn="l" defTabSz="488950" rtl="0">
            <a:lnSpc>
              <a:spcPct val="90000"/>
            </a:lnSpc>
            <a:spcBef>
              <a:spcPct val="0"/>
            </a:spcBef>
            <a:spcAft>
              <a:spcPct val="15000"/>
            </a:spcAft>
            <a:buChar char="•"/>
          </a:pPr>
          <a:r>
            <a:rPr lang="en-US" sz="1100" kern="1200" dirty="0">
              <a:solidFill>
                <a:schemeClr val="bg1"/>
              </a:solidFill>
              <a:latin typeface="Microsoft PhagsPa"/>
            </a:rPr>
            <a:t>Assistant Headteacher for Inclusion at John Ray Infant and Junior</a:t>
          </a:r>
        </a:p>
        <a:p>
          <a:pPr marL="57150" lvl="1" indent="-57150" algn="l" defTabSz="488950" rtl="0">
            <a:lnSpc>
              <a:spcPct val="90000"/>
            </a:lnSpc>
            <a:spcBef>
              <a:spcPct val="0"/>
            </a:spcBef>
            <a:spcAft>
              <a:spcPct val="15000"/>
            </a:spcAft>
            <a:buChar char="•"/>
          </a:pPr>
          <a:r>
            <a:rPr lang="en-US" sz="1100" kern="1200" dirty="0">
              <a:solidFill>
                <a:schemeClr val="bg1"/>
              </a:solidFill>
              <a:latin typeface="Microsoft PhagsPa"/>
            </a:rPr>
            <a:t>SENCO at John Ray Junior</a:t>
          </a:r>
        </a:p>
      </dsp:txBody>
      <dsp:txXfrm>
        <a:off x="5489022" y="2383476"/>
        <a:ext cx="1741597" cy="1588984"/>
      </dsp:txXfrm>
    </dsp:sp>
    <dsp:sp modelId="{963613EB-802B-4EA2-8EDE-D381F6103571}">
      <dsp:nvSpPr>
        <dsp:cNvPr id="0" name=""/>
        <dsp:cNvSpPr/>
      </dsp:nvSpPr>
      <dsp:spPr>
        <a:xfrm>
          <a:off x="6161198" y="1787607"/>
          <a:ext cx="397246" cy="397246"/>
        </a:xfrm>
        <a:prstGeom prst="ellipse">
          <a:avLst/>
        </a:prstGeom>
        <a:solidFill>
          <a:schemeClr val="accent2">
            <a:shade val="80000"/>
            <a:hueOff val="132185"/>
            <a:satOff val="-27701"/>
            <a:lumOff val="218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F9B629-AFB7-44CC-A2F5-5BE3D86D0E7A}">
      <dsp:nvSpPr>
        <dsp:cNvPr id="0" name=""/>
        <dsp:cNvSpPr/>
      </dsp:nvSpPr>
      <dsp:spPr>
        <a:xfrm>
          <a:off x="7317699" y="0"/>
          <a:ext cx="1741597"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1">
          <a:noAutofit/>
        </a:bodyPr>
        <a:lstStyle/>
        <a:p>
          <a:pPr marL="0" lvl="0" indent="0" algn="l" defTabSz="622300">
            <a:lnSpc>
              <a:spcPct val="90000"/>
            </a:lnSpc>
            <a:spcBef>
              <a:spcPct val="0"/>
            </a:spcBef>
            <a:spcAft>
              <a:spcPct val="35000"/>
            </a:spcAft>
            <a:buNone/>
          </a:pPr>
          <a:r>
            <a:rPr lang="en-US" sz="1400" kern="1200" dirty="0">
              <a:solidFill>
                <a:schemeClr val="bg1"/>
              </a:solidFill>
              <a:latin typeface="Microsoft PhagsPa"/>
            </a:rPr>
            <a:t>Mrs. Christian</a:t>
          </a:r>
        </a:p>
        <a:p>
          <a:pPr marL="57150" lvl="1" indent="-57150" algn="l" defTabSz="488950">
            <a:lnSpc>
              <a:spcPct val="90000"/>
            </a:lnSpc>
            <a:spcBef>
              <a:spcPct val="0"/>
            </a:spcBef>
            <a:spcAft>
              <a:spcPct val="15000"/>
            </a:spcAft>
            <a:buChar char="•"/>
          </a:pPr>
          <a:r>
            <a:rPr lang="en-US" sz="1100" kern="1200" dirty="0">
              <a:solidFill>
                <a:schemeClr val="bg1"/>
              </a:solidFill>
              <a:latin typeface="Microsoft PhagsPa"/>
            </a:rPr>
            <a:t>Headteacher (John Ray Infant)</a:t>
          </a:r>
        </a:p>
      </dsp:txBody>
      <dsp:txXfrm>
        <a:off x="7317699" y="0"/>
        <a:ext cx="1741597" cy="1588984"/>
      </dsp:txXfrm>
    </dsp:sp>
    <dsp:sp modelId="{228432A7-DF69-4361-A81B-2967A7B31600}">
      <dsp:nvSpPr>
        <dsp:cNvPr id="0" name=""/>
        <dsp:cNvSpPr/>
      </dsp:nvSpPr>
      <dsp:spPr>
        <a:xfrm>
          <a:off x="7989875" y="1787607"/>
          <a:ext cx="397246" cy="397246"/>
        </a:xfrm>
        <a:prstGeom prst="ellipse">
          <a:avLst/>
        </a:prstGeom>
        <a:solidFill>
          <a:schemeClr val="accent2">
            <a:shade val="80000"/>
            <a:hueOff val="176246"/>
            <a:satOff val="-36934"/>
            <a:lumOff val="290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CFC53E-B3DC-49C5-A37F-A3CE6C1C7BF9}">
      <dsp:nvSpPr>
        <dsp:cNvPr id="0" name=""/>
        <dsp:cNvSpPr/>
      </dsp:nvSpPr>
      <dsp:spPr>
        <a:xfrm>
          <a:off x="9146377" y="2383476"/>
          <a:ext cx="1741597" cy="1588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1">
          <a:noAutofit/>
        </a:bodyPr>
        <a:lstStyle/>
        <a:p>
          <a:pPr marL="0" lvl="0" indent="0" algn="l" defTabSz="622300">
            <a:lnSpc>
              <a:spcPct val="90000"/>
            </a:lnSpc>
            <a:spcBef>
              <a:spcPct val="0"/>
            </a:spcBef>
            <a:spcAft>
              <a:spcPct val="35000"/>
            </a:spcAft>
            <a:buNone/>
          </a:pPr>
          <a:r>
            <a:rPr lang="en-US" sz="1400" kern="1200" dirty="0">
              <a:solidFill>
                <a:schemeClr val="bg1"/>
              </a:solidFill>
              <a:latin typeface="Microsoft PhagsPa"/>
            </a:rPr>
            <a:t>Mrs. Turner</a:t>
          </a:r>
        </a:p>
        <a:p>
          <a:pPr marL="57150" lvl="1" indent="-57150" algn="l" defTabSz="488950">
            <a:lnSpc>
              <a:spcPct val="90000"/>
            </a:lnSpc>
            <a:spcBef>
              <a:spcPct val="0"/>
            </a:spcBef>
            <a:spcAft>
              <a:spcPct val="15000"/>
            </a:spcAft>
            <a:buChar char="•"/>
          </a:pPr>
          <a:r>
            <a:rPr lang="en-US" sz="1100" kern="1200" dirty="0">
              <a:solidFill>
                <a:schemeClr val="bg1"/>
              </a:solidFill>
              <a:latin typeface="Microsoft PhagsPa"/>
            </a:rPr>
            <a:t>Deputy Headteacher (John Ray Infant)</a:t>
          </a:r>
        </a:p>
      </dsp:txBody>
      <dsp:txXfrm>
        <a:off x="9146377" y="2383476"/>
        <a:ext cx="1741597" cy="1588984"/>
      </dsp:txXfrm>
    </dsp:sp>
    <dsp:sp modelId="{74BABAE2-CF67-4ED0-B6DD-E179E16C1D99}">
      <dsp:nvSpPr>
        <dsp:cNvPr id="0" name=""/>
        <dsp:cNvSpPr/>
      </dsp:nvSpPr>
      <dsp:spPr>
        <a:xfrm>
          <a:off x="9818552" y="1787607"/>
          <a:ext cx="397246" cy="397246"/>
        </a:xfrm>
        <a:prstGeom prst="ellipse">
          <a:avLst/>
        </a:prstGeom>
        <a:solidFill>
          <a:schemeClr val="accent2">
            <a:shade val="80000"/>
            <a:hueOff val="220308"/>
            <a:satOff val="-46168"/>
            <a:lumOff val="363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AB75E-5601-491E-9F64-DA6D8C65399B}">
      <dsp:nvSpPr>
        <dsp:cNvPr id="0" name=""/>
        <dsp:cNvSpPr/>
      </dsp:nvSpPr>
      <dsp:spPr>
        <a:xfrm>
          <a:off x="98397" y="165872"/>
          <a:ext cx="1522707" cy="152270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146E92-70D3-41CA-B389-23F5B1E97F8B}">
      <dsp:nvSpPr>
        <dsp:cNvPr id="0" name=""/>
        <dsp:cNvSpPr/>
      </dsp:nvSpPr>
      <dsp:spPr>
        <a:xfrm>
          <a:off x="418165" y="485640"/>
          <a:ext cx="883170" cy="88317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12F092-A043-4747-AB7F-CDE6A7F627CC}">
      <dsp:nvSpPr>
        <dsp:cNvPr id="0" name=""/>
        <dsp:cNvSpPr/>
      </dsp:nvSpPr>
      <dsp:spPr>
        <a:xfrm>
          <a:off x="2129391" y="165872"/>
          <a:ext cx="3225253"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0" kern="1200" dirty="0">
              <a:solidFill>
                <a:schemeClr val="bg1"/>
              </a:solidFill>
              <a:latin typeface="Microsoft PhagsPa"/>
            </a:rPr>
            <a:t>All children will experience transitions during their time at school. Any change or transition will be carefully considered and managed to ensure that the needs of each child are met.</a:t>
          </a:r>
        </a:p>
      </dsp:txBody>
      <dsp:txXfrm>
        <a:off x="2129391" y="165872"/>
        <a:ext cx="3225253" cy="1522707"/>
      </dsp:txXfrm>
    </dsp:sp>
    <dsp:sp modelId="{FE52E26C-2EB0-46C1-9E0F-A09B5CC99FCA}">
      <dsp:nvSpPr>
        <dsp:cNvPr id="0" name=""/>
        <dsp:cNvSpPr/>
      </dsp:nvSpPr>
      <dsp:spPr>
        <a:xfrm>
          <a:off x="5980043" y="165872"/>
          <a:ext cx="1522707" cy="152270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21177B-B872-4117-A21F-338346D28120}">
      <dsp:nvSpPr>
        <dsp:cNvPr id="0" name=""/>
        <dsp:cNvSpPr/>
      </dsp:nvSpPr>
      <dsp:spPr>
        <a:xfrm>
          <a:off x="6299811" y="485640"/>
          <a:ext cx="883170" cy="88317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0B6FBC-A93D-4ECB-BAE6-5F819F09EDF6}">
      <dsp:nvSpPr>
        <dsp:cNvPr id="0" name=""/>
        <dsp:cNvSpPr/>
      </dsp:nvSpPr>
      <dsp:spPr>
        <a:xfrm>
          <a:off x="7813072" y="165872"/>
          <a:ext cx="3621182"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0" kern="1200" dirty="0">
              <a:solidFill>
                <a:schemeClr val="bg1"/>
              </a:solidFill>
              <a:latin typeface="Microsoft PhagsPa"/>
            </a:rPr>
            <a:t>Children will transition between classes and meet new teachers. They will visit their new classrooms as needed. Some may require extra support during this transition, which could include additional visits, social stories, photos, or transition packs</a:t>
          </a:r>
          <a:r>
            <a:rPr lang="en-US" sz="1600" b="0" kern="1200" dirty="0">
              <a:solidFill>
                <a:schemeClr val="bg2">
                  <a:lumMod val="75000"/>
                  <a:lumOff val="25000"/>
                </a:schemeClr>
              </a:solidFill>
              <a:latin typeface="Microsoft PhagsPa"/>
            </a:rPr>
            <a:t>.</a:t>
          </a:r>
        </a:p>
      </dsp:txBody>
      <dsp:txXfrm>
        <a:off x="7813072" y="165872"/>
        <a:ext cx="3621182" cy="1522707"/>
      </dsp:txXfrm>
    </dsp:sp>
    <dsp:sp modelId="{E0C52AB8-CC70-4E39-9EE3-CE70758BD88A}">
      <dsp:nvSpPr>
        <dsp:cNvPr id="0" name=""/>
        <dsp:cNvSpPr/>
      </dsp:nvSpPr>
      <dsp:spPr>
        <a:xfrm>
          <a:off x="98397" y="2750938"/>
          <a:ext cx="1522707" cy="152270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3BE73B-4C39-4E78-A758-0A84E04D0611}">
      <dsp:nvSpPr>
        <dsp:cNvPr id="0" name=""/>
        <dsp:cNvSpPr/>
      </dsp:nvSpPr>
      <dsp:spPr>
        <a:xfrm>
          <a:off x="418165" y="3070707"/>
          <a:ext cx="883170" cy="88317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A21AF2-0A11-402B-99C6-A13C25976512}">
      <dsp:nvSpPr>
        <dsp:cNvPr id="0" name=""/>
        <dsp:cNvSpPr/>
      </dsp:nvSpPr>
      <dsp:spPr>
        <a:xfrm>
          <a:off x="2024783" y="2487997"/>
          <a:ext cx="3434470" cy="20485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0" kern="1200" dirty="0">
              <a:solidFill>
                <a:schemeClr val="bg1"/>
              </a:solidFill>
              <a:latin typeface="Microsoft PhagsPa"/>
            </a:rPr>
            <a:t>Children sometimes transfer to a different school, and we will work with the new school to ensure a smooth transition. For those with an Education, Health, and Care Plan, the Local Education Authority typically consults directly with the school.</a:t>
          </a:r>
        </a:p>
      </dsp:txBody>
      <dsp:txXfrm>
        <a:off x="2024783" y="2487997"/>
        <a:ext cx="3434470" cy="2048589"/>
      </dsp:txXfrm>
    </dsp:sp>
    <dsp:sp modelId="{0FE10547-77D5-48A4-A783-EF645BDA522B}">
      <dsp:nvSpPr>
        <dsp:cNvPr id="0" name=""/>
        <dsp:cNvSpPr/>
      </dsp:nvSpPr>
      <dsp:spPr>
        <a:xfrm>
          <a:off x="6084651" y="2750938"/>
          <a:ext cx="1522707" cy="152270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510169-ED82-4489-91F9-C4881B8069D0}">
      <dsp:nvSpPr>
        <dsp:cNvPr id="0" name=""/>
        <dsp:cNvSpPr/>
      </dsp:nvSpPr>
      <dsp:spPr>
        <a:xfrm>
          <a:off x="6404419" y="3070707"/>
          <a:ext cx="883170" cy="883170"/>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994263-1B27-4F0A-BDB2-176AD0E8ED5B}">
      <dsp:nvSpPr>
        <dsp:cNvPr id="0" name=""/>
        <dsp:cNvSpPr/>
      </dsp:nvSpPr>
      <dsp:spPr>
        <a:xfrm>
          <a:off x="7858243" y="2750938"/>
          <a:ext cx="3740058" cy="15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0" kern="1200" dirty="0">
              <a:solidFill>
                <a:schemeClr val="bg1"/>
              </a:solidFill>
              <a:latin typeface="Microsoft PhagsPa"/>
            </a:rPr>
            <a:t>We will work closely with families and other educational settings to ensure smooth transitions that meet the needs of children. </a:t>
          </a:r>
        </a:p>
      </dsp:txBody>
      <dsp:txXfrm>
        <a:off x="7858243" y="2750938"/>
        <a:ext cx="3740058" cy="152270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A691D0-C201-42B1-BCE9-76D540F7297D}">
      <dsp:nvSpPr>
        <dsp:cNvPr id="0" name=""/>
        <dsp:cNvSpPr/>
      </dsp:nvSpPr>
      <dsp:spPr>
        <a:xfrm>
          <a:off x="0" y="253258"/>
          <a:ext cx="4876795" cy="1134000"/>
        </a:xfrm>
        <a:prstGeom prst="rect">
          <a:avLst/>
        </a:prstGeom>
        <a:solidFill>
          <a:schemeClr val="lt1">
            <a:alpha val="90000"/>
            <a:hueOff val="0"/>
            <a:satOff val="0"/>
            <a:lumOff val="0"/>
            <a:alphaOff val="0"/>
          </a:schemeClr>
        </a:solidFill>
        <a:ln w="6350" cap="flat" cmpd="sng" algn="ctr">
          <a:solidFill>
            <a:schemeClr val="accent2">
              <a:shade val="5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333248"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PhagsPa"/>
              <a:cs typeface="Calibri Light"/>
              <a:hlinkClick xmlns:r="http://schemas.openxmlformats.org/officeDocument/2006/relationships" r:id="rId1"/>
            </a:rPr>
            <a:t>Mental Health Support Team</a:t>
          </a:r>
          <a:endParaRPr lang="en-US" sz="1400" kern="1200" dirty="0">
            <a:latin typeface="Microsoft PhagsPa"/>
            <a:cs typeface="Calibri Light"/>
            <a:hlinkClick xmlns:r="http://schemas.openxmlformats.org/officeDocument/2006/relationships" r:id="" action="ppaction://noaction"/>
          </a:endParaRPr>
        </a:p>
        <a:p>
          <a:pPr marL="114300" lvl="1" indent="-114300" algn="l" defTabSz="622300">
            <a:lnSpc>
              <a:spcPct val="90000"/>
            </a:lnSpc>
            <a:spcBef>
              <a:spcPct val="0"/>
            </a:spcBef>
            <a:spcAft>
              <a:spcPct val="15000"/>
            </a:spcAft>
            <a:buChar char="•"/>
          </a:pPr>
          <a:r>
            <a:rPr lang="en-US" sz="1400" kern="1200" dirty="0">
              <a:latin typeface="Microsoft PhagsPa"/>
              <a:cs typeface="Calibri Light"/>
              <a:hlinkClick xmlns:r="http://schemas.openxmlformats.org/officeDocument/2006/relationships" r:id="rId2"/>
            </a:rPr>
            <a:t>CAMHS</a:t>
          </a:r>
          <a:endParaRPr lang="en-US" sz="1400" kern="1200" dirty="0">
            <a:latin typeface="Microsoft PhagsPa"/>
            <a:cs typeface="Calibri Light"/>
            <a:hlinkClick xmlns:r="http://schemas.openxmlformats.org/officeDocument/2006/relationships" r:id="" action="ppaction://noaction"/>
          </a:endParaRPr>
        </a:p>
        <a:p>
          <a:pPr marL="114300" lvl="1" indent="-114300" algn="l" defTabSz="622300">
            <a:lnSpc>
              <a:spcPct val="90000"/>
            </a:lnSpc>
            <a:spcBef>
              <a:spcPct val="0"/>
            </a:spcBef>
            <a:spcAft>
              <a:spcPct val="15000"/>
            </a:spcAft>
            <a:buChar char="•"/>
          </a:pPr>
          <a:r>
            <a:rPr lang="en-US" sz="1400" kern="1200" dirty="0">
              <a:latin typeface="Microsoft PhagsPa"/>
              <a:cs typeface="Calibri Light"/>
              <a:hlinkClick xmlns:r="http://schemas.openxmlformats.org/officeDocument/2006/relationships" r:id="rId3"/>
            </a:rPr>
            <a:t>Kids Inspire</a:t>
          </a:r>
          <a:endParaRPr lang="en-US" sz="1400" kern="1200" dirty="0">
            <a:latin typeface="Microsoft PhagsPa"/>
            <a:cs typeface="Calibri Light"/>
            <a:hlinkClick xmlns:r="http://schemas.openxmlformats.org/officeDocument/2006/relationships" r:id="" action="ppaction://noaction"/>
          </a:endParaRPr>
        </a:p>
      </dsp:txBody>
      <dsp:txXfrm>
        <a:off x="0" y="253258"/>
        <a:ext cx="4876795" cy="1134000"/>
      </dsp:txXfrm>
    </dsp:sp>
    <dsp:sp modelId="{2BF28ADA-5D95-496A-A992-1DCF9B78D4E4}">
      <dsp:nvSpPr>
        <dsp:cNvPr id="0" name=""/>
        <dsp:cNvSpPr/>
      </dsp:nvSpPr>
      <dsp:spPr>
        <a:xfrm>
          <a:off x="243839" y="17098"/>
          <a:ext cx="3413756" cy="472320"/>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711200" rtl="0">
            <a:lnSpc>
              <a:spcPct val="90000"/>
            </a:lnSpc>
            <a:spcBef>
              <a:spcPct val="0"/>
            </a:spcBef>
            <a:spcAft>
              <a:spcPct val="35000"/>
            </a:spcAft>
            <a:buNone/>
          </a:pPr>
          <a:r>
            <a:rPr lang="en-US" sz="1600" kern="1200" dirty="0">
              <a:latin typeface="Microsoft PhagsPa"/>
              <a:cs typeface="Calibri Light"/>
            </a:rPr>
            <a:t>Wellbeing and mental health </a:t>
          </a:r>
          <a:endParaRPr lang="en-US" sz="1600" kern="1200" dirty="0">
            <a:latin typeface="Microsoft PhagsPa"/>
            <a:ea typeface="+mj-lt"/>
            <a:cs typeface="Calibri Light"/>
          </a:endParaRPr>
        </a:p>
      </dsp:txBody>
      <dsp:txXfrm>
        <a:off x="266896" y="40155"/>
        <a:ext cx="3367642" cy="426206"/>
      </dsp:txXfrm>
    </dsp:sp>
    <dsp:sp modelId="{49D9C3E4-BC67-44AB-84FD-33E0EBD06D96}">
      <dsp:nvSpPr>
        <dsp:cNvPr id="0" name=""/>
        <dsp:cNvSpPr/>
      </dsp:nvSpPr>
      <dsp:spPr>
        <a:xfrm>
          <a:off x="0" y="1709818"/>
          <a:ext cx="4876795" cy="642600"/>
        </a:xfrm>
        <a:prstGeom prst="rect">
          <a:avLst/>
        </a:prstGeom>
        <a:solidFill>
          <a:schemeClr val="lt1">
            <a:alpha val="90000"/>
            <a:hueOff val="0"/>
            <a:satOff val="0"/>
            <a:lumOff val="0"/>
            <a:alphaOff val="0"/>
          </a:schemeClr>
        </a:solidFill>
        <a:ln w="6350" cap="flat" cmpd="sng" algn="ctr">
          <a:solidFill>
            <a:schemeClr val="accent2">
              <a:shade val="50000"/>
              <a:hueOff val="122789"/>
              <a:satOff val="-25263"/>
              <a:lumOff val="25941"/>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333248"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PhagsPa"/>
              <a:cs typeface="Calibri Light"/>
              <a:hlinkClick xmlns:r="http://schemas.openxmlformats.org/officeDocument/2006/relationships" r:id="rId4"/>
            </a:rPr>
            <a:t>Speech and Language - Provide</a:t>
          </a:r>
          <a:endParaRPr lang="en-US" sz="1400" kern="1200" dirty="0">
            <a:latin typeface="Microsoft PhagsPa"/>
            <a:cs typeface="Calibri Light"/>
          </a:endParaRPr>
        </a:p>
      </dsp:txBody>
      <dsp:txXfrm>
        <a:off x="0" y="1709818"/>
        <a:ext cx="4876795" cy="642600"/>
      </dsp:txXfrm>
    </dsp:sp>
    <dsp:sp modelId="{82C43C28-B131-4C96-8211-C31FCA853711}">
      <dsp:nvSpPr>
        <dsp:cNvPr id="0" name=""/>
        <dsp:cNvSpPr/>
      </dsp:nvSpPr>
      <dsp:spPr>
        <a:xfrm>
          <a:off x="243839" y="1473658"/>
          <a:ext cx="3413756" cy="472320"/>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Microsoft PhagsPa"/>
              <a:cs typeface="Calibri Light"/>
            </a:rPr>
            <a:t>Speech and language support</a:t>
          </a:r>
        </a:p>
      </dsp:txBody>
      <dsp:txXfrm>
        <a:off x="266896" y="1496715"/>
        <a:ext cx="3367642" cy="426206"/>
      </dsp:txXfrm>
    </dsp:sp>
    <dsp:sp modelId="{3AB1A565-1EF6-4B83-892D-15FE503C63E7}">
      <dsp:nvSpPr>
        <dsp:cNvPr id="0" name=""/>
        <dsp:cNvSpPr/>
      </dsp:nvSpPr>
      <dsp:spPr>
        <a:xfrm>
          <a:off x="0" y="2674978"/>
          <a:ext cx="4876795" cy="1134000"/>
        </a:xfrm>
        <a:prstGeom prst="rect">
          <a:avLst/>
        </a:prstGeom>
        <a:solidFill>
          <a:schemeClr val="lt1">
            <a:alpha val="90000"/>
            <a:hueOff val="0"/>
            <a:satOff val="0"/>
            <a:lumOff val="0"/>
            <a:alphaOff val="0"/>
          </a:schemeClr>
        </a:solidFill>
        <a:ln w="6350" cap="flat" cmpd="sng" algn="ctr">
          <a:solidFill>
            <a:schemeClr val="accent2">
              <a:shade val="50000"/>
              <a:hueOff val="245577"/>
              <a:satOff val="-50526"/>
              <a:lumOff val="51882"/>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333248"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PhagsPa"/>
              <a:hlinkClick xmlns:r="http://schemas.openxmlformats.org/officeDocument/2006/relationships" r:id="rId5"/>
            </a:rPr>
            <a:t>Pediatricians</a:t>
          </a:r>
          <a:endParaRPr lang="en-US" sz="1400" kern="1200" dirty="0">
            <a:latin typeface="Microsoft PhagsPa"/>
            <a:hlinkClick xmlns:r="http://schemas.openxmlformats.org/officeDocument/2006/relationships" r:id="" action="ppaction://noaction"/>
          </a:endParaRPr>
        </a:p>
        <a:p>
          <a:pPr marL="114300" lvl="1" indent="-114300" algn="l" defTabSz="622300" rtl="0">
            <a:lnSpc>
              <a:spcPct val="90000"/>
            </a:lnSpc>
            <a:spcBef>
              <a:spcPct val="0"/>
            </a:spcBef>
            <a:spcAft>
              <a:spcPct val="15000"/>
            </a:spcAft>
            <a:buChar char="•"/>
          </a:pPr>
          <a:r>
            <a:rPr lang="en-US" sz="1400" kern="1200" dirty="0">
              <a:latin typeface="Microsoft PhagsPa"/>
              <a:ea typeface="+mj-lt"/>
              <a:cs typeface="Calibri Light"/>
              <a:hlinkClick xmlns:r="http://schemas.openxmlformats.org/officeDocument/2006/relationships" r:id="rId6"/>
            </a:rPr>
            <a:t>Occupational Therapy</a:t>
          </a:r>
          <a:endParaRPr lang="en-US" sz="1400" kern="1200" dirty="0">
            <a:latin typeface="Microsoft PhagsPa"/>
            <a:ea typeface="+mj-lt"/>
            <a:cs typeface="Calibri Light"/>
            <a:hlinkClick xmlns:r="http://schemas.openxmlformats.org/officeDocument/2006/relationships" r:id="" action="ppaction://noaction"/>
          </a:endParaRPr>
        </a:p>
        <a:p>
          <a:pPr marL="114300" lvl="1" indent="-114300" algn="l" defTabSz="622300">
            <a:lnSpc>
              <a:spcPct val="90000"/>
            </a:lnSpc>
            <a:spcBef>
              <a:spcPct val="0"/>
            </a:spcBef>
            <a:spcAft>
              <a:spcPct val="15000"/>
            </a:spcAft>
            <a:buChar char="•"/>
          </a:pPr>
          <a:r>
            <a:rPr lang="en-US" sz="1400" kern="1200" dirty="0">
              <a:latin typeface="Microsoft PhagsPa"/>
              <a:cs typeface="Calibri Light" panose="020F0302020204030204"/>
              <a:hlinkClick xmlns:r="http://schemas.openxmlformats.org/officeDocument/2006/relationships" r:id="rId7"/>
            </a:rPr>
            <a:t>Physiotherapy</a:t>
          </a:r>
          <a:endParaRPr lang="en-US" sz="1400" kern="1200" dirty="0">
            <a:latin typeface="Microsoft PhagsPa"/>
            <a:cs typeface="Calibri Light" panose="020F0302020204030204"/>
            <a:hlinkClick xmlns:r="http://schemas.openxmlformats.org/officeDocument/2006/relationships" r:id="" action="ppaction://noaction"/>
          </a:endParaRPr>
        </a:p>
      </dsp:txBody>
      <dsp:txXfrm>
        <a:off x="0" y="2674978"/>
        <a:ext cx="4876795" cy="1134000"/>
      </dsp:txXfrm>
    </dsp:sp>
    <dsp:sp modelId="{5BF60E44-AF2B-46A0-A130-BB6B738EE8DF}">
      <dsp:nvSpPr>
        <dsp:cNvPr id="0" name=""/>
        <dsp:cNvSpPr/>
      </dsp:nvSpPr>
      <dsp:spPr>
        <a:xfrm>
          <a:off x="243839" y="2438818"/>
          <a:ext cx="3413756" cy="472320"/>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711200" rtl="0">
            <a:lnSpc>
              <a:spcPct val="90000"/>
            </a:lnSpc>
            <a:spcBef>
              <a:spcPct val="0"/>
            </a:spcBef>
            <a:spcAft>
              <a:spcPct val="35000"/>
            </a:spcAft>
            <a:buNone/>
          </a:pPr>
          <a:r>
            <a:rPr lang="en-US" sz="1600" b="0" kern="1200">
              <a:latin typeface="Microsoft PhagsPa"/>
              <a:cs typeface="Calibri Light"/>
            </a:rPr>
            <a:t>Community  Pediatrics</a:t>
          </a:r>
          <a:endParaRPr lang="en-US" sz="1600" b="0" kern="1200" dirty="0">
            <a:latin typeface="Microsoft PhagsPa"/>
            <a:cs typeface="Calibri Light"/>
          </a:endParaRPr>
        </a:p>
      </dsp:txBody>
      <dsp:txXfrm>
        <a:off x="266896" y="2461875"/>
        <a:ext cx="3367642" cy="426206"/>
      </dsp:txXfrm>
    </dsp:sp>
    <dsp:sp modelId="{D9B9A028-F2EA-480C-B3CD-CA749650CB74}">
      <dsp:nvSpPr>
        <dsp:cNvPr id="0" name=""/>
        <dsp:cNvSpPr/>
      </dsp:nvSpPr>
      <dsp:spPr>
        <a:xfrm>
          <a:off x="0" y="4131538"/>
          <a:ext cx="4876795" cy="882000"/>
        </a:xfrm>
        <a:prstGeom prst="rect">
          <a:avLst/>
        </a:prstGeom>
        <a:solidFill>
          <a:schemeClr val="lt1">
            <a:alpha val="90000"/>
            <a:hueOff val="0"/>
            <a:satOff val="0"/>
            <a:lumOff val="0"/>
            <a:alphaOff val="0"/>
          </a:schemeClr>
        </a:solidFill>
        <a:ln w="6350" cap="flat" cmpd="sng" algn="ctr">
          <a:solidFill>
            <a:schemeClr val="accent2">
              <a:shade val="50000"/>
              <a:hueOff val="122789"/>
              <a:satOff val="-25263"/>
              <a:lumOff val="25941"/>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78493" tIns="333248" rIns="378493"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PhagsPa"/>
              <a:cs typeface="Calibri Light" panose="020F0302020204030204"/>
              <a:hlinkClick xmlns:r="http://schemas.openxmlformats.org/officeDocument/2006/relationships" r:id="rId8"/>
            </a:rPr>
            <a:t>Essex Family Wellbeing Hub</a:t>
          </a:r>
          <a:endParaRPr lang="en-US" sz="1400" kern="1200" dirty="0">
            <a:latin typeface="Microsoft PhagsPa"/>
            <a:cs typeface="Calibri Light" panose="020F0302020204030204"/>
          </a:endParaRPr>
        </a:p>
        <a:p>
          <a:pPr marL="114300" lvl="1" indent="-114300" algn="l" defTabSz="622300">
            <a:lnSpc>
              <a:spcPct val="90000"/>
            </a:lnSpc>
            <a:spcBef>
              <a:spcPct val="0"/>
            </a:spcBef>
            <a:spcAft>
              <a:spcPct val="15000"/>
            </a:spcAft>
            <a:buChar char="•"/>
          </a:pPr>
          <a:r>
            <a:rPr lang="en-US" sz="1400" kern="1200" dirty="0">
              <a:latin typeface="Microsoft PhagsPa"/>
              <a:cs typeface="Calibri Light" panose="020F0302020204030204"/>
              <a:hlinkClick xmlns:r="http://schemas.openxmlformats.org/officeDocument/2006/relationships" r:id="rId9"/>
            </a:rPr>
            <a:t>Essex County Council</a:t>
          </a:r>
          <a:endParaRPr lang="en-US" sz="1400" kern="1200" dirty="0">
            <a:latin typeface="Microsoft PhagsPa"/>
            <a:cs typeface="Calibri Light" panose="020F0302020204030204"/>
          </a:endParaRPr>
        </a:p>
      </dsp:txBody>
      <dsp:txXfrm>
        <a:off x="0" y="4131538"/>
        <a:ext cx="4876795" cy="882000"/>
      </dsp:txXfrm>
    </dsp:sp>
    <dsp:sp modelId="{995897C2-D8AD-49B2-A8AF-D7B2ECD8DA8D}">
      <dsp:nvSpPr>
        <dsp:cNvPr id="0" name=""/>
        <dsp:cNvSpPr/>
      </dsp:nvSpPr>
      <dsp:spPr>
        <a:xfrm>
          <a:off x="243839" y="3895378"/>
          <a:ext cx="3413756" cy="472320"/>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032" tIns="0" rIns="129032" bIns="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Microsoft PhagsPa"/>
              <a:cs typeface="Calibri Light" panose="020F0302020204030204"/>
            </a:rPr>
            <a:t>Social Care</a:t>
          </a:r>
        </a:p>
      </dsp:txBody>
      <dsp:txXfrm>
        <a:off x="266896" y="3918435"/>
        <a:ext cx="3367642" cy="42620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888A8-3FE6-4C8C-91C0-1AEF26CC19EA}">
      <dsp:nvSpPr>
        <dsp:cNvPr id="0" name=""/>
        <dsp:cNvSpPr/>
      </dsp:nvSpPr>
      <dsp:spPr>
        <a:xfrm>
          <a:off x="0" y="357216"/>
          <a:ext cx="4719913" cy="1304100"/>
        </a:xfrm>
        <a:prstGeom prst="rect">
          <a:avLst/>
        </a:prstGeom>
        <a:solidFill>
          <a:schemeClr val="lt1">
            <a:alpha val="90000"/>
            <a:hueOff val="0"/>
            <a:satOff val="0"/>
            <a:lumOff val="0"/>
            <a:alphaOff val="0"/>
          </a:schemeClr>
        </a:solidFill>
        <a:ln w="6350" cap="flat" cmpd="sng" algn="ctr">
          <a:solidFill>
            <a:schemeClr val="accent2">
              <a:shade val="5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66318" tIns="749808" rIns="366318" bIns="99568" numCol="1" spcCol="1270" anchor="t" anchorCtr="0">
          <a:noAutofit/>
        </a:bodyPr>
        <a:lstStyle/>
        <a:p>
          <a:pPr marL="114300" lvl="1" indent="-114300" algn="l" defTabSz="622300">
            <a:lnSpc>
              <a:spcPct val="90000"/>
            </a:lnSpc>
            <a:spcBef>
              <a:spcPct val="0"/>
            </a:spcBef>
            <a:spcAft>
              <a:spcPct val="15000"/>
            </a:spcAft>
            <a:buChar char="•"/>
          </a:pPr>
          <a:r>
            <a:rPr lang="en-US" sz="1400" kern="1200">
              <a:latin typeface="Microsoft PhagsPa"/>
              <a:cs typeface="Calibri Light" panose="020F0302020204030204"/>
              <a:hlinkClick xmlns:r="http://schemas.openxmlformats.org/officeDocument/2006/relationships" r:id="rId1"/>
            </a:rPr>
            <a:t>Essex</a:t>
          </a:r>
          <a:r>
            <a:rPr lang="en-US" sz="1400" kern="1200" baseline="0">
              <a:latin typeface="Microsoft PhagsPa"/>
              <a:cs typeface="Calibri Light" panose="020F0302020204030204"/>
              <a:hlinkClick xmlns:r="http://schemas.openxmlformats.org/officeDocument/2006/relationships" r:id="rId1"/>
            </a:rPr>
            <a:t> Local Offer</a:t>
          </a:r>
          <a:endParaRPr lang="en-US" sz="1400" kern="1200" dirty="0">
            <a:latin typeface="Microsoft PhagsPa"/>
            <a:cs typeface="Calibri Light" panose="020F0302020204030204"/>
            <a:hlinkClick xmlns:r="http://schemas.openxmlformats.org/officeDocument/2006/relationships" r:id="" action="ppaction://noaction"/>
          </a:endParaRPr>
        </a:p>
        <a:p>
          <a:pPr marL="114300" lvl="1" indent="-114300" algn="l" defTabSz="622300">
            <a:lnSpc>
              <a:spcPct val="90000"/>
            </a:lnSpc>
            <a:spcBef>
              <a:spcPct val="0"/>
            </a:spcBef>
            <a:spcAft>
              <a:spcPct val="15000"/>
            </a:spcAft>
            <a:buChar char="•"/>
          </a:pPr>
          <a:r>
            <a:rPr lang="en-US" sz="1400" kern="1200">
              <a:latin typeface="Microsoft PhagsPa"/>
              <a:cs typeface="Calibri Light" panose="020F0302020204030204"/>
              <a:hlinkClick xmlns:r="http://schemas.openxmlformats.org/officeDocument/2006/relationships" r:id="rId2"/>
            </a:rPr>
            <a:t>SEND Operations</a:t>
          </a:r>
          <a:endParaRPr lang="en-US" sz="1400" kern="1200" dirty="0">
            <a:latin typeface="Microsoft PhagsPa"/>
            <a:cs typeface="Calibri Light" panose="020F0302020204030204"/>
            <a:hlinkClick xmlns:r="http://schemas.openxmlformats.org/officeDocument/2006/relationships" r:id="" action="ppaction://noaction"/>
          </a:endParaRPr>
        </a:p>
      </dsp:txBody>
      <dsp:txXfrm>
        <a:off x="0" y="357216"/>
        <a:ext cx="4719913" cy="1304100"/>
      </dsp:txXfrm>
    </dsp:sp>
    <dsp:sp modelId="{A19FD54E-1EC3-48D7-A3E0-6D958145AF9E}">
      <dsp:nvSpPr>
        <dsp:cNvPr id="0" name=""/>
        <dsp:cNvSpPr/>
      </dsp:nvSpPr>
      <dsp:spPr>
        <a:xfrm>
          <a:off x="235995" y="37104"/>
          <a:ext cx="3303939" cy="851472"/>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4881" tIns="0" rIns="124881" bIns="0" numCol="1" spcCol="1270" anchor="ctr" anchorCtr="0">
          <a:noAutofit/>
        </a:bodyPr>
        <a:lstStyle/>
        <a:p>
          <a:pPr marL="0" lvl="0" indent="0" algn="l" defTabSz="800100">
            <a:lnSpc>
              <a:spcPct val="90000"/>
            </a:lnSpc>
            <a:spcBef>
              <a:spcPct val="0"/>
            </a:spcBef>
            <a:spcAft>
              <a:spcPct val="35000"/>
            </a:spcAft>
            <a:buNone/>
          </a:pPr>
          <a:r>
            <a:rPr lang="en-US" sz="1800" kern="1200">
              <a:latin typeface="Microsoft PhagsPa"/>
              <a:cs typeface="Calibri Light" panose="020F0302020204030204"/>
            </a:rPr>
            <a:t>Essex SEND services</a:t>
          </a:r>
          <a:endParaRPr lang="en-US" sz="1800" kern="1200" dirty="0">
            <a:latin typeface="Microsoft PhagsPa"/>
            <a:cs typeface="Calibri Light" panose="020F0302020204030204"/>
          </a:endParaRPr>
        </a:p>
      </dsp:txBody>
      <dsp:txXfrm>
        <a:off x="277560" y="78669"/>
        <a:ext cx="3220809" cy="768342"/>
      </dsp:txXfrm>
    </dsp:sp>
    <dsp:sp modelId="{2CA7B1E2-B6E2-4E7F-8752-538C2A42A82D}">
      <dsp:nvSpPr>
        <dsp:cNvPr id="0" name=""/>
        <dsp:cNvSpPr/>
      </dsp:nvSpPr>
      <dsp:spPr>
        <a:xfrm>
          <a:off x="0" y="1944496"/>
          <a:ext cx="4719913" cy="1077300"/>
        </a:xfrm>
        <a:prstGeom prst="rect">
          <a:avLst/>
        </a:prstGeom>
        <a:solidFill>
          <a:schemeClr val="lt1">
            <a:alpha val="90000"/>
            <a:hueOff val="0"/>
            <a:satOff val="0"/>
            <a:lumOff val="0"/>
            <a:alphaOff val="0"/>
          </a:schemeClr>
        </a:solidFill>
        <a:ln w="6350" cap="flat" cmpd="sng" algn="ctr">
          <a:solidFill>
            <a:schemeClr val="accent2">
              <a:shade val="50000"/>
              <a:hueOff val="163718"/>
              <a:satOff val="-33684"/>
              <a:lumOff val="34588"/>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66318" tIns="749808" rIns="366318" bIns="99568" numCol="1" spcCol="1270" anchor="t" anchorCtr="0">
          <a:noAutofit/>
        </a:bodyPr>
        <a:lstStyle/>
        <a:p>
          <a:pPr marL="114300" lvl="1" indent="-114300" algn="l" defTabSz="622300" rtl="0">
            <a:lnSpc>
              <a:spcPct val="90000"/>
            </a:lnSpc>
            <a:spcBef>
              <a:spcPct val="0"/>
            </a:spcBef>
            <a:spcAft>
              <a:spcPct val="15000"/>
            </a:spcAft>
            <a:buChar char="•"/>
          </a:pPr>
          <a:r>
            <a:rPr lang="en-US" sz="1400" kern="1200">
              <a:latin typeface="Microsoft PhagsPa"/>
              <a:cs typeface="Calibri Light"/>
              <a:hlinkClick xmlns:r="http://schemas.openxmlformats.org/officeDocument/2006/relationships" r:id="rId3"/>
            </a:rPr>
            <a:t>School Nursing</a:t>
          </a:r>
          <a:endParaRPr lang="en-US" sz="1400" kern="1200" dirty="0">
            <a:latin typeface="Microsoft PhagsPa"/>
            <a:cs typeface="Calibri Light"/>
            <a:hlinkClick xmlns:r="http://schemas.openxmlformats.org/officeDocument/2006/relationships" r:id="" action="ppaction://noaction"/>
          </a:endParaRPr>
        </a:p>
      </dsp:txBody>
      <dsp:txXfrm>
        <a:off x="0" y="1944496"/>
        <a:ext cx="4719913" cy="1077300"/>
      </dsp:txXfrm>
    </dsp:sp>
    <dsp:sp modelId="{D035393F-7542-4DCC-BAB5-BA50170466DB}">
      <dsp:nvSpPr>
        <dsp:cNvPr id="0" name=""/>
        <dsp:cNvSpPr/>
      </dsp:nvSpPr>
      <dsp:spPr>
        <a:xfrm>
          <a:off x="235995" y="1855716"/>
          <a:ext cx="3303939" cy="620139"/>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4881" tIns="0" rIns="124881" bIns="0" numCol="1" spcCol="1270" anchor="ctr" anchorCtr="0">
          <a:noAutofit/>
        </a:bodyPr>
        <a:lstStyle/>
        <a:p>
          <a:pPr marL="0" lvl="0" indent="0" algn="l" defTabSz="800100" rtl="0">
            <a:lnSpc>
              <a:spcPct val="90000"/>
            </a:lnSpc>
            <a:spcBef>
              <a:spcPct val="0"/>
            </a:spcBef>
            <a:spcAft>
              <a:spcPct val="35000"/>
            </a:spcAft>
            <a:buNone/>
          </a:pPr>
          <a:r>
            <a:rPr lang="en-US" sz="1800" kern="1200">
              <a:latin typeface="Microsoft PhagsPa"/>
              <a:cs typeface="Calibri Light"/>
            </a:rPr>
            <a:t>School Health Team</a:t>
          </a:r>
          <a:endParaRPr lang="en-US" sz="1800" kern="1200" dirty="0">
            <a:latin typeface="Microsoft PhagsPa"/>
            <a:cs typeface="Calibri Light"/>
          </a:endParaRPr>
        </a:p>
      </dsp:txBody>
      <dsp:txXfrm>
        <a:off x="266268" y="1885989"/>
        <a:ext cx="3243393" cy="559593"/>
      </dsp:txXfrm>
    </dsp:sp>
    <dsp:sp modelId="{E55DC6FF-C149-404E-9099-3D744728B34E}">
      <dsp:nvSpPr>
        <dsp:cNvPr id="0" name=""/>
        <dsp:cNvSpPr/>
      </dsp:nvSpPr>
      <dsp:spPr>
        <a:xfrm>
          <a:off x="0" y="3274911"/>
          <a:ext cx="4719913" cy="1304100"/>
        </a:xfrm>
        <a:prstGeom prst="rect">
          <a:avLst/>
        </a:prstGeom>
        <a:solidFill>
          <a:schemeClr val="lt1">
            <a:alpha val="90000"/>
            <a:hueOff val="0"/>
            <a:satOff val="0"/>
            <a:lumOff val="0"/>
            <a:alphaOff val="0"/>
          </a:schemeClr>
        </a:solidFill>
        <a:ln w="6350" cap="flat" cmpd="sng" algn="ctr">
          <a:solidFill>
            <a:schemeClr val="accent2">
              <a:shade val="50000"/>
              <a:hueOff val="163718"/>
              <a:satOff val="-33684"/>
              <a:lumOff val="34588"/>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66318" tIns="749808" rIns="366318" bIns="99568" numCol="1" spcCol="1270" anchor="t" anchorCtr="0">
          <a:noAutofit/>
        </a:bodyPr>
        <a:lstStyle/>
        <a:p>
          <a:pPr marL="114300" lvl="1" indent="-114300" algn="l" defTabSz="622300" rtl="0">
            <a:lnSpc>
              <a:spcPct val="90000"/>
            </a:lnSpc>
            <a:spcBef>
              <a:spcPct val="0"/>
            </a:spcBef>
            <a:spcAft>
              <a:spcPct val="15000"/>
            </a:spcAft>
            <a:buChar char="•"/>
          </a:pPr>
          <a:r>
            <a:rPr lang="en-US" sz="1400" kern="1200">
              <a:latin typeface="Microsoft PhagsPa"/>
              <a:cs typeface="Calibri Light"/>
              <a:hlinkClick xmlns:r="http://schemas.openxmlformats.org/officeDocument/2006/relationships" r:id="rId4"/>
            </a:rPr>
            <a:t>Essex Young Carers</a:t>
          </a:r>
          <a:endParaRPr lang="en-US" sz="1400" kern="1200" dirty="0">
            <a:latin typeface="Microsoft PhagsPa"/>
            <a:cs typeface="Calibri Light"/>
          </a:endParaRPr>
        </a:p>
        <a:p>
          <a:pPr marL="114300" lvl="1" indent="-114300" algn="l" defTabSz="622300" rtl="0">
            <a:lnSpc>
              <a:spcPct val="90000"/>
            </a:lnSpc>
            <a:spcBef>
              <a:spcPct val="0"/>
            </a:spcBef>
            <a:spcAft>
              <a:spcPct val="15000"/>
            </a:spcAft>
            <a:buChar char="•"/>
          </a:pPr>
          <a:r>
            <a:rPr lang="en-US" sz="1400" kern="1200">
              <a:latin typeface="Microsoft PhagsPa"/>
              <a:cs typeface="Calibri Light"/>
              <a:hlinkClick xmlns:r="http://schemas.openxmlformats.org/officeDocument/2006/relationships" r:id="rId5"/>
            </a:rPr>
            <a:t>Essex Family Forum</a:t>
          </a:r>
          <a:endParaRPr lang="en-US" sz="1400" kern="1200" dirty="0">
            <a:latin typeface="Microsoft PhagsPa"/>
            <a:cs typeface="Calibri Light"/>
          </a:endParaRPr>
        </a:p>
      </dsp:txBody>
      <dsp:txXfrm>
        <a:off x="0" y="3274911"/>
        <a:ext cx="4719913" cy="1304100"/>
      </dsp:txXfrm>
    </dsp:sp>
    <dsp:sp modelId="{0F250DE2-EB48-4AEF-A952-CB56A4BAC4D4}">
      <dsp:nvSpPr>
        <dsp:cNvPr id="0" name=""/>
        <dsp:cNvSpPr/>
      </dsp:nvSpPr>
      <dsp:spPr>
        <a:xfrm>
          <a:off x="235995" y="3216196"/>
          <a:ext cx="3303939" cy="590075"/>
        </a:xfrm>
        <a:prstGeom prst="roundRect">
          <a:avLst/>
        </a:prstGeom>
        <a:solidFill>
          <a:schemeClr val="tx2">
            <a:lumMod val="90000"/>
            <a:lumOff val="1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4881" tIns="0" rIns="124881" bIns="0" numCol="1" spcCol="1270" anchor="ctr" anchorCtr="0">
          <a:noAutofit/>
        </a:bodyPr>
        <a:lstStyle/>
        <a:p>
          <a:pPr marL="0" lvl="0" indent="0" algn="l" defTabSz="800100" rtl="0">
            <a:lnSpc>
              <a:spcPct val="90000"/>
            </a:lnSpc>
            <a:spcBef>
              <a:spcPct val="0"/>
            </a:spcBef>
            <a:spcAft>
              <a:spcPct val="35000"/>
            </a:spcAft>
            <a:buNone/>
          </a:pPr>
          <a:r>
            <a:rPr lang="en-US" sz="1800" kern="1200">
              <a:latin typeface="Microsoft PhagsPa"/>
              <a:cs typeface="Calibri Light"/>
            </a:rPr>
            <a:t>Family Support</a:t>
          </a:r>
          <a:endParaRPr lang="en-US" sz="1800" kern="1200" dirty="0">
            <a:latin typeface="Microsoft PhagsPa"/>
            <a:cs typeface="Calibri Light"/>
          </a:endParaRPr>
        </a:p>
      </dsp:txBody>
      <dsp:txXfrm>
        <a:off x="264800" y="3245001"/>
        <a:ext cx="3246329" cy="532465"/>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13">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14">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15">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5">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6">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16">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2">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17">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18">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E0DD52-E12A-446E-B31A-D6F299F115E4}" type="datetimeFigureOut">
              <a:t>9/15/2026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3F098B-91D2-4FE9-929B-02FF3DA9995D}" type="slidenum">
              <a:t>‹#›</a:t>
            </a:fld>
            <a:endParaRPr lang="en-GB" dirty="0"/>
          </a:p>
        </p:txBody>
      </p:sp>
    </p:spTree>
    <p:extLst>
      <p:ext uri="{BB962C8B-B14F-4D97-AF65-F5344CB8AC3E}">
        <p14:creationId xmlns:p14="http://schemas.microsoft.com/office/powerpoint/2010/main" val="1373537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63F098B-91D2-4FE9-929B-02FF3DA9995D}" type="slidenum">
              <a:rPr lang="en-GB" smtClean="0"/>
              <a:t>2</a:t>
            </a:fld>
            <a:endParaRPr lang="en-GB" dirty="0"/>
          </a:p>
        </p:txBody>
      </p:sp>
    </p:spTree>
    <p:extLst>
      <p:ext uri="{BB962C8B-B14F-4D97-AF65-F5344CB8AC3E}">
        <p14:creationId xmlns:p14="http://schemas.microsoft.com/office/powerpoint/2010/main" val="1517017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263F098B-91D2-4FE9-929B-02FF3DA9995D}" type="slidenum">
              <a:t>12</a:t>
            </a:fld>
            <a:endParaRPr lang="en-GB" dirty="0"/>
          </a:p>
        </p:txBody>
      </p:sp>
    </p:spTree>
    <p:extLst>
      <p:ext uri="{BB962C8B-B14F-4D97-AF65-F5344CB8AC3E}">
        <p14:creationId xmlns:p14="http://schemas.microsoft.com/office/powerpoint/2010/main" val="606927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3F098B-91D2-4FE9-929B-02FF3DA9995D}" type="slidenum">
              <a:rPr lang="en-GB" smtClean="0"/>
              <a:t>13</a:t>
            </a:fld>
            <a:endParaRPr lang="en-GB" dirty="0"/>
          </a:p>
        </p:txBody>
      </p:sp>
    </p:spTree>
    <p:extLst>
      <p:ext uri="{BB962C8B-B14F-4D97-AF65-F5344CB8AC3E}">
        <p14:creationId xmlns:p14="http://schemas.microsoft.com/office/powerpoint/2010/main" val="3271360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EFE71E98-A417-4ECC-ACEB-C0490C20DB04}" type="slidenum">
              <a:rPr lang="en-US" smtClean="0"/>
              <a:t>‹#›</a:t>
            </a:fld>
            <a:endParaRPr lang="en-US" dirty="0"/>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1679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1626093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1405798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3893890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EFE71E98-A417-4ECC-ACEB-C0490C20DB04}" type="slidenum">
              <a:rPr lang="en-US" smtClean="0"/>
              <a:t>‹#›</a:t>
            </a:fld>
            <a:endParaRPr lang="en-US" dirty="0"/>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1193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2147747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2095147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713920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p:cNvSpPr>
          <p:nvPr>
            <p:ph type="pic" idx="1"/>
          </p:nvPr>
        </p:nvSpPr>
        <p:spPr>
          <a:xfrm>
            <a:off x="5334001" y="762000"/>
            <a:ext cx="5333999" cy="5334000"/>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306757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1947931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3C2B07E4-CDF9-4C88-A2F3-04620E58224D}" type="datetimeFigureOut">
              <a:rPr lang="en-US" smtClean="0"/>
              <a:t>9/15/2026</a:t>
            </a:fld>
            <a:endParaRPr lang="en-US" dirty="0"/>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EFE71E98-A417-4ECC-ACEB-C0490C20DB04}" type="slidenum">
              <a:rPr lang="en-US" smtClean="0"/>
              <a:t>‹#›</a:t>
            </a:fld>
            <a:endParaRPr lang="en-US" dirty="0"/>
          </a:p>
        </p:txBody>
      </p:sp>
    </p:spTree>
    <p:extLst>
      <p:ext uri="{BB962C8B-B14F-4D97-AF65-F5344CB8AC3E}">
        <p14:creationId xmlns:p14="http://schemas.microsoft.com/office/powerpoint/2010/main" val="329097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3C2B07E4-CDF9-4C88-A2F3-04620E58224D}" type="datetimeFigureOut">
              <a:rPr lang="en-US" smtClean="0"/>
              <a:pPr/>
              <a:t>9/15/2026</a:t>
            </a:fld>
            <a:endParaRPr lang="en-US" dirty="0"/>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EFE71E98-A417-4ECC-ACEB-C0490C20DB04}" type="slidenum">
              <a:rPr lang="en-US" smtClean="0"/>
              <a:pPr/>
              <a:t>‹#›</a:t>
            </a:fld>
            <a:endParaRPr lang="en-US" dirty="0"/>
          </a:p>
        </p:txBody>
      </p:sp>
    </p:spTree>
    <p:extLst>
      <p:ext uri="{BB962C8B-B14F-4D97-AF65-F5344CB8AC3E}">
        <p14:creationId xmlns:p14="http://schemas.microsoft.com/office/powerpoint/2010/main" val="509849881"/>
      </p:ext>
    </p:extLst>
  </p:cSld>
  <p:clrMap bg1="dk1" tx1="lt1" bg2="dk2" tx2="lt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05" r:id="rId6"/>
    <p:sldLayoutId id="2147483801" r:id="rId7"/>
    <p:sldLayoutId id="2147483802" r:id="rId8"/>
    <p:sldLayoutId id="2147483803" r:id="rId9"/>
    <p:sldLayoutId id="2147483804" r:id="rId10"/>
    <p:sldLayoutId id="2147483806"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3.xml"/><Relationship Id="rId7" Type="http://schemas.openxmlformats.org/officeDocument/2006/relationships/slide" Target="slide17.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6.xml"/><Relationship Id="rId7" Type="http://schemas.openxmlformats.org/officeDocument/2006/relationships/slide" Target="slide13.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7.xml"/><Relationship Id="rId7" Type="http://schemas.openxmlformats.org/officeDocument/2006/relationships/slide" Target="slide15.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8.xml"/><Relationship Id="rId7" Type="http://schemas.openxmlformats.org/officeDocument/2006/relationships/slide" Target="slide17.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2.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12.xml"/><Relationship Id="rId3" Type="http://schemas.openxmlformats.org/officeDocument/2006/relationships/diagramLayout" Target="../diagrams/layout11.xml"/><Relationship Id="rId7" Type="http://schemas.openxmlformats.org/officeDocument/2006/relationships/image" Target="../media/image2.png"/><Relationship Id="rId12" Type="http://schemas.microsoft.com/office/2007/relationships/diagramDrawing" Target="../diagrams/drawing12.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openxmlformats.org/officeDocument/2006/relationships/diagramColors" Target="../diagrams/colors12.xml"/><Relationship Id="rId5" Type="http://schemas.openxmlformats.org/officeDocument/2006/relationships/diagramColors" Target="../diagrams/colors11.xml"/><Relationship Id="rId10" Type="http://schemas.openxmlformats.org/officeDocument/2006/relationships/diagramQuickStyle" Target="../diagrams/quickStyle12.xml"/><Relationship Id="rId4" Type="http://schemas.openxmlformats.org/officeDocument/2006/relationships/diagramQuickStyle" Target="../diagrams/quickStyle11.xml"/><Relationship Id="rId9" Type="http://schemas.openxmlformats.org/officeDocument/2006/relationships/diagramLayout" Target="../diagrams/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reenwichcommunitydirectory.org.uk/kb5/greenwich/directory/localoffer.page?localofferchannel=0"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0" name="Rectangle 9">
            <a:extLst>
              <a:ext uri="{FF2B5EF4-FFF2-40B4-BE49-F238E27FC236}">
                <a16:creationId xmlns:a16="http://schemas.microsoft.com/office/drawing/2014/main" id="{75E183CC-BBFB-4440-B192-64C806A4D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1267E59-0BA6-D86A-2229-AFC288645F5E}"/>
              </a:ext>
            </a:extLst>
          </p:cNvPr>
          <p:cNvSpPr>
            <a:spLocks noGrp="1"/>
          </p:cNvSpPr>
          <p:nvPr>
            <p:ph type="title"/>
          </p:nvPr>
        </p:nvSpPr>
        <p:spPr>
          <a:xfrm>
            <a:off x="1424769" y="2155970"/>
            <a:ext cx="4791566" cy="3183144"/>
          </a:xfrm>
        </p:spPr>
        <p:txBody>
          <a:bodyPr vert="horz" lIns="91440" tIns="45720" rIns="91440" bIns="45720" rtlCol="0" anchor="b">
            <a:normAutofit fontScale="90000"/>
          </a:bodyPr>
          <a:lstStyle/>
          <a:p>
            <a:r>
              <a:rPr lang="en-US" sz="4400" dirty="0">
                <a:latin typeface="Microsoft PhagsPa"/>
              </a:rPr>
              <a:t>SENd Information reporT</a:t>
            </a:r>
            <a:br>
              <a:rPr lang="en-US" dirty="0">
                <a:latin typeface="Microsoft PhagsPa"/>
              </a:rPr>
            </a:br>
            <a:br>
              <a:rPr lang="en-US" dirty="0"/>
            </a:br>
            <a:r>
              <a:rPr lang="en-US" dirty="0">
                <a:latin typeface="Microsoft PhagsPa"/>
              </a:rPr>
              <a:t>2026-27</a:t>
            </a:r>
          </a:p>
        </p:txBody>
      </p:sp>
      <p:cxnSp>
        <p:nvCxnSpPr>
          <p:cNvPr id="12" name="Straight Connector 11">
            <a:extLst>
              <a:ext uri="{FF2B5EF4-FFF2-40B4-BE49-F238E27FC236}">
                <a16:creationId xmlns:a16="http://schemas.microsoft.com/office/drawing/2014/main" id="{33E5BD89-6A5F-4A85-8770-18685C9BB2B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descr="John Ray Infant School - &quot;share your memory&quot; created by Samantha Barnard">
            <a:extLst>
              <a:ext uri="{FF2B5EF4-FFF2-40B4-BE49-F238E27FC236}">
                <a16:creationId xmlns:a16="http://schemas.microsoft.com/office/drawing/2014/main" id="{5340B33A-4165-3FCA-7DBA-17564B8346B3}"/>
              </a:ext>
            </a:extLst>
          </p:cNvPr>
          <p:cNvPicPr>
            <a:picLocks noChangeAspect="1"/>
          </p:cNvPicPr>
          <p:nvPr/>
        </p:nvPicPr>
        <p:blipFill>
          <a:blip r:embed="rId2"/>
          <a:stretch>
            <a:fillRect/>
          </a:stretch>
        </p:blipFill>
        <p:spPr>
          <a:xfrm>
            <a:off x="7152650" y="1518886"/>
            <a:ext cx="4103035" cy="3887086"/>
          </a:xfrm>
          <a:prstGeom prst="rect">
            <a:avLst/>
          </a:prstGeom>
        </p:spPr>
      </p:pic>
    </p:spTree>
    <p:extLst>
      <p:ext uri="{BB962C8B-B14F-4D97-AF65-F5344CB8AC3E}">
        <p14:creationId xmlns:p14="http://schemas.microsoft.com/office/powerpoint/2010/main" val="92388271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graphicFrame>
        <p:nvGraphicFramePr>
          <p:cNvPr id="1274" name="Diagram 1273">
            <a:extLst>
              <a:ext uri="{FF2B5EF4-FFF2-40B4-BE49-F238E27FC236}">
                <a16:creationId xmlns:a16="http://schemas.microsoft.com/office/drawing/2014/main" id="{42E7143B-EDDC-2D03-A7C4-A65D0EA1EA70}"/>
              </a:ext>
            </a:extLst>
          </p:cNvPr>
          <p:cNvGraphicFramePr/>
          <p:nvPr/>
        </p:nvGraphicFramePr>
        <p:xfrm>
          <a:off x="-1663380" y="1547992"/>
          <a:ext cx="9137096" cy="48878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155" name="Diagram 1154">
            <a:extLst>
              <a:ext uri="{FF2B5EF4-FFF2-40B4-BE49-F238E27FC236}">
                <a16:creationId xmlns:a16="http://schemas.microsoft.com/office/drawing/2014/main" id="{4155AE5A-9FF6-9DF1-8EDA-DBFF1B71C815}"/>
              </a:ext>
            </a:extLst>
          </p:cNvPr>
          <p:cNvGraphicFramePr/>
          <p:nvPr/>
        </p:nvGraphicFramePr>
        <p:xfrm>
          <a:off x="4414989" y="60504"/>
          <a:ext cx="9137096" cy="59532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3" name="Picture 2" descr="Icon&#10;&#10;Description automatically generated">
            <a:extLst>
              <a:ext uri="{FF2B5EF4-FFF2-40B4-BE49-F238E27FC236}">
                <a16:creationId xmlns:a16="http://schemas.microsoft.com/office/drawing/2014/main" id="{8D3CC93C-F51F-B7FC-63AF-9800049F751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551940" y="6248400"/>
            <a:ext cx="640060" cy="609600"/>
          </a:xfrm>
          <a:prstGeom prst="rect">
            <a:avLst/>
          </a:prstGeom>
        </p:spPr>
      </p:pic>
      <p:sp>
        <p:nvSpPr>
          <p:cNvPr id="4" name="TextBox 3">
            <a:extLst>
              <a:ext uri="{FF2B5EF4-FFF2-40B4-BE49-F238E27FC236}">
                <a16:creationId xmlns:a16="http://schemas.microsoft.com/office/drawing/2014/main" id="{734F8543-6E79-10BD-4AC6-1DAB92D21C70}"/>
              </a:ext>
            </a:extLst>
          </p:cNvPr>
          <p:cNvSpPr txBox="1"/>
          <p:nvPr/>
        </p:nvSpPr>
        <p:spPr>
          <a:xfrm>
            <a:off x="9468091" y="6184003"/>
            <a:ext cx="1975020" cy="646331"/>
          </a:xfrm>
          <a:prstGeom prst="rect">
            <a:avLst/>
          </a:prstGeom>
          <a:noFill/>
        </p:spPr>
        <p:txBody>
          <a:bodyPr wrap="square" rtlCol="0">
            <a:spAutoFit/>
          </a:bodyPr>
          <a:lstStyle/>
          <a:p>
            <a:r>
              <a:rPr lang="en-US" sz="1200" b="1" dirty="0">
                <a:solidFill>
                  <a:schemeClr val="bg2">
                    <a:lumMod val="75000"/>
                    <a:lumOff val="25000"/>
                  </a:schemeClr>
                </a:solidFill>
              </a:rPr>
              <a:t>Click this symbol to come back to this page on any slide. </a:t>
            </a:r>
          </a:p>
        </p:txBody>
      </p:sp>
      <p:pic>
        <p:nvPicPr>
          <p:cNvPr id="5" name="Picture 4" descr="Icon&#10;&#10;Description automatically generated">
            <a:extLst>
              <a:ext uri="{FF2B5EF4-FFF2-40B4-BE49-F238E27FC236}">
                <a16:creationId xmlns:a16="http://schemas.microsoft.com/office/drawing/2014/main" id="{30BA930A-33DD-BEA3-DA4C-644FFBD6B0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489520" y="6150384"/>
            <a:ext cx="702480" cy="674381"/>
          </a:xfrm>
          <a:prstGeom prst="rect">
            <a:avLst/>
          </a:prstGeom>
        </p:spPr>
      </p:pic>
      <p:sp>
        <p:nvSpPr>
          <p:cNvPr id="36" name="TextBox 35">
            <a:extLst>
              <a:ext uri="{FF2B5EF4-FFF2-40B4-BE49-F238E27FC236}">
                <a16:creationId xmlns:a16="http://schemas.microsoft.com/office/drawing/2014/main" id="{47E9A221-7E38-F68F-FCE5-A447A694BB38}"/>
              </a:ext>
            </a:extLst>
          </p:cNvPr>
          <p:cNvSpPr txBox="1"/>
          <p:nvPr/>
        </p:nvSpPr>
        <p:spPr>
          <a:xfrm>
            <a:off x="392252" y="409080"/>
            <a:ext cx="9238434" cy="85755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120000"/>
              </a:lnSpc>
              <a:spcBef>
                <a:spcPct val="0"/>
              </a:spcBef>
              <a:spcAft>
                <a:spcPts val="600"/>
              </a:spcAft>
            </a:pPr>
            <a:r>
              <a:rPr lang="en-US" sz="2800" b="1" cap="all" spc="600" dirty="0">
                <a:solidFill>
                  <a:schemeClr val="bg1"/>
                </a:solidFill>
                <a:latin typeface="Microsoft PhagsPa"/>
                <a:ea typeface="+mj-ea"/>
                <a:cs typeface="+mj-cs"/>
              </a:rPr>
              <a:t>CONTENTS</a:t>
            </a:r>
            <a:endParaRPr lang="en-US" sz="2800" b="1" cap="all" spc="600" dirty="0">
              <a:solidFill>
                <a:schemeClr val="bg1"/>
              </a:solidFill>
              <a:latin typeface="Microsoft PhagsPa" panose="020B0502040204020203" pitchFamily="34" charset="0"/>
              <a:ea typeface="+mj-ea"/>
              <a:cs typeface="+mj-cs"/>
            </a:endParaRPr>
          </a:p>
        </p:txBody>
      </p:sp>
    </p:spTree>
    <p:extLst>
      <p:ext uri="{BB962C8B-B14F-4D97-AF65-F5344CB8AC3E}">
        <p14:creationId xmlns:p14="http://schemas.microsoft.com/office/powerpoint/2010/main" val="2202324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TextBox 190">
            <a:extLst>
              <a:ext uri="{FF2B5EF4-FFF2-40B4-BE49-F238E27FC236}">
                <a16:creationId xmlns:a16="http://schemas.microsoft.com/office/drawing/2014/main" id="{6184C4E0-87FB-2DA1-15F1-4A9C65562677}"/>
              </a:ext>
            </a:extLst>
          </p:cNvPr>
          <p:cNvSpPr txBox="1"/>
          <p:nvPr/>
        </p:nvSpPr>
        <p:spPr>
          <a:xfrm>
            <a:off x="421560" y="965926"/>
            <a:ext cx="9238434" cy="85755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120000"/>
              </a:lnSpc>
              <a:spcBef>
                <a:spcPct val="0"/>
              </a:spcBef>
              <a:spcAft>
                <a:spcPts val="600"/>
              </a:spcAft>
            </a:pPr>
            <a:r>
              <a:rPr lang="en-US" sz="2800" b="1" cap="all" spc="600" dirty="0">
                <a:latin typeface="Microsoft PhagsPa" panose="020B0502040204020203" pitchFamily="34" charset="0"/>
                <a:ea typeface="+mj-ea"/>
                <a:cs typeface="+mj-cs"/>
              </a:rPr>
              <a:t>SEND Needs</a:t>
            </a:r>
          </a:p>
        </p:txBody>
      </p:sp>
      <p:pic>
        <p:nvPicPr>
          <p:cNvPr id="5" name="Picture 4" descr="Icon&#10;&#10;Description automatically generated">
            <a:hlinkClick r:id="" action="ppaction://noaction"/>
            <a:extLst>
              <a:ext uri="{FF2B5EF4-FFF2-40B4-BE49-F238E27FC236}">
                <a16:creationId xmlns:a16="http://schemas.microsoft.com/office/drawing/2014/main" id="{3457BE61-B0A2-7B66-FC3F-3FD66B4BEC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
        <p:nvSpPr>
          <p:cNvPr id="4" name="TextBox 3">
            <a:extLst>
              <a:ext uri="{FF2B5EF4-FFF2-40B4-BE49-F238E27FC236}">
                <a16:creationId xmlns:a16="http://schemas.microsoft.com/office/drawing/2014/main" id="{CDA0FB62-0413-ACA8-E4BD-AC9ECD82C671}"/>
              </a:ext>
            </a:extLst>
          </p:cNvPr>
          <p:cNvSpPr txBox="1"/>
          <p:nvPr/>
        </p:nvSpPr>
        <p:spPr>
          <a:xfrm>
            <a:off x="421560" y="4736591"/>
            <a:ext cx="11047621" cy="1798621"/>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lnSpcReduction="10000"/>
          </a:bodyPr>
          <a:lstStyle/>
          <a:p>
            <a:pPr>
              <a:lnSpc>
                <a:spcPct val="120000"/>
              </a:lnSpc>
              <a:spcBef>
                <a:spcPct val="20000"/>
              </a:spcBef>
              <a:spcAft>
                <a:spcPts val="600"/>
              </a:spcAft>
              <a:buSzPct val="85000"/>
            </a:pPr>
            <a:r>
              <a:rPr lang="en-US" sz="1600" dirty="0">
                <a:latin typeface="Microsoft PhagsPa" panose="020B0502040204020203" pitchFamily="34" charset="0"/>
              </a:rPr>
              <a:t>All staff within Compass Partnership of Schools receive training specific to a variety of Special Educational Needs and Disabilities. Each pupil in the school has access to high-quality teaching within the classroom. Some children may need some extra support that is “</a:t>
            </a:r>
            <a:r>
              <a:rPr lang="en-US" sz="1600" b="1" i="1" dirty="0">
                <a:latin typeface="Microsoft PhagsPa" panose="020B0502040204020203" pitchFamily="34" charset="0"/>
              </a:rPr>
              <a:t>additional to and different from” </a:t>
            </a:r>
            <a:r>
              <a:rPr lang="en-US" sz="1600" dirty="0">
                <a:latin typeface="Microsoft PhagsPa" panose="020B0502040204020203" pitchFamily="34" charset="0"/>
              </a:rPr>
              <a:t>their peers</a:t>
            </a:r>
            <a:r>
              <a:rPr lang="en-US" sz="1600" i="1" dirty="0">
                <a:latin typeface="Microsoft PhagsPa" panose="020B0502040204020203" pitchFamily="34" charset="0"/>
              </a:rPr>
              <a:t> </a:t>
            </a:r>
            <a:r>
              <a:rPr lang="en-US" sz="1600" dirty="0">
                <a:latin typeface="Microsoft PhagsPa" panose="020B0502040204020203" pitchFamily="34" charset="0"/>
              </a:rPr>
              <a:t>(SEND Code of Practice 2015, 6:15). In these cases, the children may be placed on SEN support. Provision will be created for them, which will be linked to the graduated approach of assess, plan, do, and review. For some children who need further support, an assessment for an Education, Health and Care Plan may be requested from the Local Education Authority. </a:t>
            </a:r>
          </a:p>
          <a:p>
            <a:pPr>
              <a:lnSpc>
                <a:spcPct val="120000"/>
              </a:lnSpc>
              <a:buSzPct val="85000"/>
            </a:pPr>
            <a:endParaRPr lang="en-US" sz="1100" dirty="0"/>
          </a:p>
        </p:txBody>
      </p:sp>
      <p:sp>
        <p:nvSpPr>
          <p:cNvPr id="6" name="TextBox 5">
            <a:extLst>
              <a:ext uri="{FF2B5EF4-FFF2-40B4-BE49-F238E27FC236}">
                <a16:creationId xmlns:a16="http://schemas.microsoft.com/office/drawing/2014/main" id="{A89AD3B5-37CF-D697-02A6-2CF26FA95BD2}"/>
              </a:ext>
            </a:extLst>
          </p:cNvPr>
          <p:cNvSpPr txBox="1"/>
          <p:nvPr/>
        </p:nvSpPr>
        <p:spPr>
          <a:xfrm>
            <a:off x="421560" y="2340655"/>
            <a:ext cx="6949440" cy="2341282"/>
          </a:xfrm>
          <a:prstGeom prst="rect">
            <a:avLst/>
          </a:prstGeom>
          <a:noFill/>
        </p:spPr>
        <p:txBody>
          <a:bodyPr wrap="square">
            <a:spAutoFit/>
          </a:bodyPr>
          <a:lstStyle/>
          <a:p>
            <a:pPr>
              <a:lnSpc>
                <a:spcPct val="120000"/>
              </a:lnSpc>
              <a:spcBef>
                <a:spcPct val="20000"/>
              </a:spcBef>
              <a:spcAft>
                <a:spcPts val="600"/>
              </a:spcAft>
              <a:buSzPct val="85000"/>
            </a:pPr>
            <a:r>
              <a:rPr lang="en-US" sz="1600" dirty="0">
                <a:latin typeface="Microsoft PhagsPa" panose="020B0502040204020203" pitchFamily="34" charset="0"/>
              </a:rPr>
              <a:t>There are four main areas of need as identified in the Special Educational Needs and Disability Code of Practice (2015), </a:t>
            </a:r>
          </a:p>
          <a:p>
            <a:pPr marL="285750" indent="-285750">
              <a:lnSpc>
                <a:spcPct val="120000"/>
              </a:lnSpc>
              <a:spcBef>
                <a:spcPct val="20000"/>
              </a:spcBef>
              <a:spcAft>
                <a:spcPts val="600"/>
              </a:spcAft>
              <a:buSzPct val="85000"/>
              <a:buFont typeface="Arial"/>
              <a:buChar char="•"/>
            </a:pPr>
            <a:r>
              <a:rPr lang="en-US" sz="1600" dirty="0">
                <a:latin typeface="Microsoft PhagsPa" panose="020B0502040204020203" pitchFamily="34" charset="0"/>
              </a:rPr>
              <a:t>Communication and interaction</a:t>
            </a:r>
          </a:p>
          <a:p>
            <a:pPr marL="285750" indent="-285750">
              <a:lnSpc>
                <a:spcPct val="120000"/>
              </a:lnSpc>
              <a:spcBef>
                <a:spcPct val="20000"/>
              </a:spcBef>
              <a:spcAft>
                <a:spcPts val="600"/>
              </a:spcAft>
              <a:buSzPct val="85000"/>
              <a:buFont typeface="Arial"/>
              <a:buChar char="•"/>
            </a:pPr>
            <a:r>
              <a:rPr lang="en-US" sz="1600" dirty="0">
                <a:latin typeface="Microsoft PhagsPa" panose="020B0502040204020203" pitchFamily="34" charset="0"/>
              </a:rPr>
              <a:t>Cognition and learning</a:t>
            </a:r>
          </a:p>
          <a:p>
            <a:pPr marL="285750" indent="-285750">
              <a:lnSpc>
                <a:spcPct val="120000"/>
              </a:lnSpc>
              <a:spcBef>
                <a:spcPct val="20000"/>
              </a:spcBef>
              <a:spcAft>
                <a:spcPts val="600"/>
              </a:spcAft>
              <a:buSzPct val="85000"/>
              <a:buFont typeface="Arial"/>
              <a:buChar char="•"/>
            </a:pPr>
            <a:r>
              <a:rPr lang="en-US" sz="1600" dirty="0">
                <a:latin typeface="Microsoft PhagsPa" panose="020B0502040204020203" pitchFamily="34" charset="0"/>
              </a:rPr>
              <a:t>Social, emotional and mental health</a:t>
            </a:r>
          </a:p>
          <a:p>
            <a:pPr marL="285750" indent="-285750">
              <a:lnSpc>
                <a:spcPct val="120000"/>
              </a:lnSpc>
              <a:spcBef>
                <a:spcPct val="20000"/>
              </a:spcBef>
              <a:spcAft>
                <a:spcPts val="600"/>
              </a:spcAft>
              <a:buSzPct val="85000"/>
              <a:buFont typeface="Arial"/>
              <a:buChar char="•"/>
            </a:pPr>
            <a:r>
              <a:rPr lang="en-US" sz="1600" dirty="0">
                <a:latin typeface="Microsoft PhagsPa" panose="020B0502040204020203" pitchFamily="34" charset="0"/>
              </a:rPr>
              <a:t>Sensory and/or physical</a:t>
            </a:r>
          </a:p>
        </p:txBody>
      </p:sp>
    </p:spTree>
    <p:extLst>
      <p:ext uri="{BB962C8B-B14F-4D97-AF65-F5344CB8AC3E}">
        <p14:creationId xmlns:p14="http://schemas.microsoft.com/office/powerpoint/2010/main" val="3443569572"/>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3E40D-054F-24CF-8BCE-A024C2DB153D}"/>
              </a:ext>
            </a:extLst>
          </p:cNvPr>
          <p:cNvSpPr>
            <a:spLocks noGrp="1"/>
          </p:cNvSpPr>
          <p:nvPr>
            <p:ph type="title"/>
          </p:nvPr>
        </p:nvSpPr>
        <p:spPr>
          <a:xfrm>
            <a:off x="441788" y="209913"/>
            <a:ext cx="9238434" cy="857559"/>
          </a:xfrm>
        </p:spPr>
        <p:txBody>
          <a:bodyPr>
            <a:normAutofit/>
          </a:bodyPr>
          <a:lstStyle/>
          <a:p>
            <a:r>
              <a:rPr lang="en-GB" dirty="0">
                <a:latin typeface="Microsoft PhagsPa" panose="020B0502040204020203" pitchFamily="34" charset="0"/>
              </a:rPr>
              <a:t>Identifying SEND  </a:t>
            </a:r>
          </a:p>
        </p:txBody>
      </p:sp>
      <p:sp>
        <p:nvSpPr>
          <p:cNvPr id="3" name="Content Placeholder 2">
            <a:extLst>
              <a:ext uri="{FF2B5EF4-FFF2-40B4-BE49-F238E27FC236}">
                <a16:creationId xmlns:a16="http://schemas.microsoft.com/office/drawing/2014/main" id="{5573AACB-FFC1-0C44-0776-C28224D450DC}"/>
              </a:ext>
            </a:extLst>
          </p:cNvPr>
          <p:cNvSpPr>
            <a:spLocks noGrp="1"/>
          </p:cNvSpPr>
          <p:nvPr>
            <p:ph idx="1"/>
          </p:nvPr>
        </p:nvSpPr>
        <p:spPr>
          <a:xfrm>
            <a:off x="441788" y="1153615"/>
            <a:ext cx="11580878" cy="3359621"/>
          </a:xfrm>
        </p:spPr>
        <p:txBody>
          <a:bodyPr vert="horz" lIns="91440" tIns="45720" rIns="91440" bIns="45720" rtlCol="0" anchor="t">
            <a:normAutofit/>
          </a:bodyPr>
          <a:lstStyle/>
          <a:p>
            <a:pPr marL="0" indent="0">
              <a:buNone/>
            </a:pPr>
            <a:r>
              <a:rPr lang="en-US" sz="1600" dirty="0">
                <a:solidFill>
                  <a:schemeClr val="accent2">
                    <a:lumMod val="50000"/>
                  </a:schemeClr>
                </a:solidFill>
                <a:latin typeface="Microsoft PhagsPa" panose="020B0502040204020203" pitchFamily="34" charset="0"/>
                <a:ea typeface="+mn-lt"/>
                <a:cs typeface="+mn-lt"/>
              </a:rPr>
              <a:t>When teachers notice signs that a child may have special educational needs, they will share this information with parents and caregivers, as well as the Special Educational Needs Coordinator (SENCo). After sharing this information, additional support or interventions may be offered to address the child's needs through a graduated approach.</a:t>
            </a:r>
            <a:endParaRPr lang="en-GB" sz="1600" dirty="0">
              <a:solidFill>
                <a:schemeClr val="accent2">
                  <a:lumMod val="50000"/>
                </a:schemeClr>
              </a:solidFill>
              <a:latin typeface="Microsoft PhagsPa" panose="020B0502040204020203" pitchFamily="34" charset="0"/>
            </a:endParaRPr>
          </a:p>
        </p:txBody>
      </p:sp>
      <p:graphicFrame>
        <p:nvGraphicFramePr>
          <p:cNvPr id="115" name="Diagram 114">
            <a:extLst>
              <a:ext uri="{FF2B5EF4-FFF2-40B4-BE49-F238E27FC236}">
                <a16:creationId xmlns:a16="http://schemas.microsoft.com/office/drawing/2014/main" id="{7DB44C98-83AE-7636-BDE1-83F82F32B64A}"/>
              </a:ext>
            </a:extLst>
          </p:cNvPr>
          <p:cNvGraphicFramePr/>
          <p:nvPr/>
        </p:nvGraphicFramePr>
        <p:xfrm>
          <a:off x="359992" y="2437056"/>
          <a:ext cx="11590419" cy="38516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Icon&#10;&#10;Description automatically generated">
            <a:hlinkClick r:id="rId7" action="ppaction://hlinksldjump"/>
            <a:extLst>
              <a:ext uri="{FF2B5EF4-FFF2-40B4-BE49-F238E27FC236}">
                <a16:creationId xmlns:a16="http://schemas.microsoft.com/office/drawing/2014/main" id="{48CDA31C-1CAD-3697-F76D-86CFF97F585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57000" y="6268574"/>
            <a:ext cx="635000" cy="609600"/>
          </a:xfrm>
          <a:prstGeom prst="rect">
            <a:avLst/>
          </a:prstGeom>
        </p:spPr>
      </p:pic>
    </p:spTree>
    <p:extLst>
      <p:ext uri="{BB962C8B-B14F-4D97-AF65-F5344CB8AC3E}">
        <p14:creationId xmlns:p14="http://schemas.microsoft.com/office/powerpoint/2010/main" val="2007304474"/>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A58081-0118-6B95-8845-F8635858FBF6}"/>
              </a:ext>
            </a:extLst>
          </p:cNvPr>
          <p:cNvSpPr>
            <a:spLocks noGrp="1"/>
          </p:cNvSpPr>
          <p:nvPr>
            <p:ph idx="1"/>
          </p:nvPr>
        </p:nvSpPr>
        <p:spPr>
          <a:xfrm>
            <a:off x="1429566" y="2259698"/>
            <a:ext cx="4548670" cy="3836301"/>
          </a:xfrm>
        </p:spPr>
        <p:txBody>
          <a:bodyPr vert="horz" lIns="91440" tIns="45720" rIns="91440" bIns="45720" rtlCol="0">
            <a:normAutofit/>
          </a:bodyPr>
          <a:lstStyle/>
          <a:p>
            <a:endParaRPr lang="en-GB" dirty="0"/>
          </a:p>
          <a:p>
            <a:endParaRPr lang="en-GB" dirty="0"/>
          </a:p>
        </p:txBody>
      </p:sp>
      <p:sp>
        <p:nvSpPr>
          <p:cNvPr id="5" name="Title 4">
            <a:extLst>
              <a:ext uri="{FF2B5EF4-FFF2-40B4-BE49-F238E27FC236}">
                <a16:creationId xmlns:a16="http://schemas.microsoft.com/office/drawing/2014/main" id="{476DEBCD-B621-B84B-795B-766AA158B45B}"/>
              </a:ext>
            </a:extLst>
          </p:cNvPr>
          <p:cNvSpPr>
            <a:spLocks noGrp="1"/>
          </p:cNvSpPr>
          <p:nvPr>
            <p:ph type="title"/>
          </p:nvPr>
        </p:nvSpPr>
        <p:spPr>
          <a:xfrm>
            <a:off x="179886" y="176765"/>
            <a:ext cx="9238434" cy="857559"/>
          </a:xfrm>
        </p:spPr>
        <p:txBody>
          <a:bodyPr/>
          <a:lstStyle/>
          <a:p>
            <a:r>
              <a:rPr lang="en-GB" dirty="0">
                <a:latin typeface="Microsoft PhagsPa" panose="020B0502040204020203" pitchFamily="34" charset="0"/>
              </a:rPr>
              <a:t>Children with SEND</a:t>
            </a:r>
          </a:p>
        </p:txBody>
      </p:sp>
      <p:pic>
        <p:nvPicPr>
          <p:cNvPr id="7" name="Picture 8" descr="A picture containing diagram&#10;&#10;Description automatically generated">
            <a:extLst>
              <a:ext uri="{FF2B5EF4-FFF2-40B4-BE49-F238E27FC236}">
                <a16:creationId xmlns:a16="http://schemas.microsoft.com/office/drawing/2014/main" id="{E1E63EC7-3022-9D27-34E4-BDDB568C6A38}"/>
              </a:ext>
            </a:extLst>
          </p:cNvPr>
          <p:cNvPicPr>
            <a:picLocks noChangeAspect="1"/>
          </p:cNvPicPr>
          <p:nvPr/>
        </p:nvPicPr>
        <p:blipFill>
          <a:blip r:embed="rId2"/>
          <a:stretch>
            <a:fillRect/>
          </a:stretch>
        </p:blipFill>
        <p:spPr>
          <a:xfrm>
            <a:off x="9026434" y="-626654"/>
            <a:ext cx="4038600" cy="4053840"/>
          </a:xfrm>
          <a:prstGeom prst="ellipse">
            <a:avLst/>
          </a:prstGeom>
          <a:ln>
            <a:noFill/>
          </a:ln>
          <a:effectLst>
            <a:softEdge rad="112500"/>
          </a:effectLst>
        </p:spPr>
      </p:pic>
      <p:graphicFrame>
        <p:nvGraphicFramePr>
          <p:cNvPr id="27" name="TextBox 5">
            <a:extLst>
              <a:ext uri="{FF2B5EF4-FFF2-40B4-BE49-F238E27FC236}">
                <a16:creationId xmlns:a16="http://schemas.microsoft.com/office/drawing/2014/main" id="{4CF8C259-5986-1BA5-886F-D67097D26ED0}"/>
              </a:ext>
            </a:extLst>
          </p:cNvPr>
          <p:cNvGraphicFramePr/>
          <p:nvPr/>
        </p:nvGraphicFramePr>
        <p:xfrm>
          <a:off x="642776" y="1505664"/>
          <a:ext cx="8312653" cy="5047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Icon&#10;&#10;Description automatically generated">
            <a:hlinkClick r:id="rId8" action="ppaction://hlinksldjump"/>
            <a:extLst>
              <a:ext uri="{FF2B5EF4-FFF2-40B4-BE49-F238E27FC236}">
                <a16:creationId xmlns:a16="http://schemas.microsoft.com/office/drawing/2014/main" id="{3D1FB155-93A0-6788-77C7-104C92B198D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271316923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080D2-48A6-A91E-D325-DA3489BFE928}"/>
              </a:ext>
            </a:extLst>
          </p:cNvPr>
          <p:cNvSpPr>
            <a:spLocks noGrp="1"/>
          </p:cNvSpPr>
          <p:nvPr>
            <p:ph type="title"/>
          </p:nvPr>
        </p:nvSpPr>
        <p:spPr>
          <a:xfrm>
            <a:off x="775028" y="957522"/>
            <a:ext cx="9238434" cy="857559"/>
          </a:xfrm>
        </p:spPr>
        <p:txBody>
          <a:bodyPr>
            <a:normAutofit/>
          </a:bodyPr>
          <a:lstStyle/>
          <a:p>
            <a:r>
              <a:rPr lang="en-GB" dirty="0">
                <a:latin typeface="Microsoft PhagsPa" panose="020B0502040204020203" pitchFamily="34" charset="0"/>
              </a:rPr>
              <a:t>Working together </a:t>
            </a:r>
          </a:p>
        </p:txBody>
      </p:sp>
      <p:graphicFrame>
        <p:nvGraphicFramePr>
          <p:cNvPr id="4" name="Content Placeholder 2">
            <a:extLst>
              <a:ext uri="{FF2B5EF4-FFF2-40B4-BE49-F238E27FC236}">
                <a16:creationId xmlns:a16="http://schemas.microsoft.com/office/drawing/2014/main" id="{3152D6F1-CC73-53F7-42BE-9B8203092213}"/>
              </a:ext>
            </a:extLst>
          </p:cNvPr>
          <p:cNvGraphicFramePr>
            <a:graphicFrameLocks noGrp="1"/>
          </p:cNvGraphicFramePr>
          <p:nvPr/>
        </p:nvGraphicFramePr>
        <p:xfrm>
          <a:off x="776018" y="2778685"/>
          <a:ext cx="10553700" cy="3310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Icon&#10;&#10;Description automatically generated">
            <a:extLst>
              <a:ext uri="{FF2B5EF4-FFF2-40B4-BE49-F238E27FC236}">
                <a16:creationId xmlns:a16="http://schemas.microsoft.com/office/drawing/2014/main" id="{2AAA9E4A-6B19-D56A-1988-26EF036A93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752672858"/>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0F5A1-25F4-F75D-2898-677BA1054441}"/>
              </a:ext>
            </a:extLst>
          </p:cNvPr>
          <p:cNvSpPr>
            <a:spLocks noGrp="1"/>
          </p:cNvSpPr>
          <p:nvPr>
            <p:ph type="title"/>
          </p:nvPr>
        </p:nvSpPr>
        <p:spPr>
          <a:xfrm>
            <a:off x="387774" y="230750"/>
            <a:ext cx="8126325" cy="1141004"/>
          </a:xfrm>
        </p:spPr>
        <p:txBody>
          <a:bodyPr>
            <a:normAutofit/>
          </a:bodyPr>
          <a:lstStyle/>
          <a:p>
            <a:pPr>
              <a:lnSpc>
                <a:spcPct val="110000"/>
              </a:lnSpc>
            </a:pPr>
            <a:r>
              <a:rPr lang="en-GB" dirty="0">
                <a:latin typeface="Microsoft PhagsPa"/>
              </a:rPr>
              <a:t>Assessment and review</a:t>
            </a:r>
            <a:br>
              <a:rPr lang="en-GB" sz="2400" dirty="0"/>
            </a:br>
            <a:endParaRPr lang="en-GB" sz="2400" dirty="0"/>
          </a:p>
        </p:txBody>
      </p:sp>
      <p:graphicFrame>
        <p:nvGraphicFramePr>
          <p:cNvPr id="4" name="Diagram 3">
            <a:extLst>
              <a:ext uri="{FF2B5EF4-FFF2-40B4-BE49-F238E27FC236}">
                <a16:creationId xmlns:a16="http://schemas.microsoft.com/office/drawing/2014/main" id="{FAC4A1DD-33C5-2B35-9A9A-7D0609D9CA90}"/>
              </a:ext>
            </a:extLst>
          </p:cNvPr>
          <p:cNvGraphicFramePr/>
          <p:nvPr/>
        </p:nvGraphicFramePr>
        <p:xfrm>
          <a:off x="262111" y="1361985"/>
          <a:ext cx="6346990" cy="5131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5" name="TextBox 134">
            <a:extLst>
              <a:ext uri="{FF2B5EF4-FFF2-40B4-BE49-F238E27FC236}">
                <a16:creationId xmlns:a16="http://schemas.microsoft.com/office/drawing/2014/main" id="{74AE100D-C024-8B4C-8924-5D084349C675}"/>
              </a:ext>
            </a:extLst>
          </p:cNvPr>
          <p:cNvSpPr txBox="1"/>
          <p:nvPr/>
        </p:nvSpPr>
        <p:spPr>
          <a:xfrm>
            <a:off x="6871212" y="1171952"/>
            <a:ext cx="4561781" cy="47890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spcAft>
                <a:spcPts val="600"/>
              </a:spcAft>
            </a:pPr>
            <a:r>
              <a:rPr lang="en-GB" sz="1600" dirty="0">
                <a:solidFill>
                  <a:schemeClr val="accent1">
                    <a:lumMod val="50000"/>
                  </a:schemeClr>
                </a:solidFill>
                <a:latin typeface="Microsoft PhagsPa" panose="020B0502040204020203" pitchFamily="34" charset="0"/>
                <a:ea typeface="+mn-lt"/>
                <a:cs typeface="+mn-lt"/>
              </a:rPr>
              <a:t>A range of assessment tools are used to identify areas of need and measure progress. Some children may have specific assessments based on their area of need. </a:t>
            </a:r>
            <a:endParaRPr lang="en-US" sz="1600" dirty="0">
              <a:solidFill>
                <a:schemeClr val="accent1">
                  <a:lumMod val="50000"/>
                </a:schemeClr>
              </a:solidFill>
              <a:latin typeface="Microsoft PhagsPa" panose="020B0502040204020203" pitchFamily="34" charset="0"/>
              <a:ea typeface="+mn-lt"/>
              <a:cs typeface="+mn-lt"/>
            </a:endParaRPr>
          </a:p>
          <a:p>
            <a:pPr>
              <a:spcBef>
                <a:spcPct val="20000"/>
              </a:spcBef>
              <a:spcAft>
                <a:spcPts val="600"/>
              </a:spcAft>
            </a:pPr>
            <a:endParaRPr lang="en-GB" sz="1600" dirty="0">
              <a:solidFill>
                <a:schemeClr val="accent1">
                  <a:lumMod val="50000"/>
                </a:schemeClr>
              </a:solidFill>
              <a:latin typeface="Microsoft PhagsPa" panose="020B0502040204020203" pitchFamily="34" charset="0"/>
              <a:ea typeface="+mn-lt"/>
              <a:cs typeface="+mn-lt"/>
            </a:endParaRPr>
          </a:p>
          <a:p>
            <a:pPr>
              <a:spcBef>
                <a:spcPct val="20000"/>
              </a:spcBef>
              <a:spcAft>
                <a:spcPts val="600"/>
              </a:spcAft>
            </a:pPr>
            <a:r>
              <a:rPr lang="en-GB" sz="1600" dirty="0">
                <a:solidFill>
                  <a:schemeClr val="accent1">
                    <a:lumMod val="50000"/>
                  </a:schemeClr>
                </a:solidFill>
                <a:latin typeface="Microsoft PhagsPa" panose="020B0502040204020203" pitchFamily="34" charset="0"/>
                <a:ea typeface="+mn-lt"/>
                <a:cs typeface="+mn-lt"/>
              </a:rPr>
              <a:t>Parents will have regular opportunities to meet with teachers to discuss their child’s progress. </a:t>
            </a:r>
          </a:p>
          <a:p>
            <a:pPr>
              <a:spcBef>
                <a:spcPct val="20000"/>
              </a:spcBef>
              <a:spcAft>
                <a:spcPts val="600"/>
              </a:spcAft>
            </a:pPr>
            <a:endParaRPr lang="en-GB" sz="1600" dirty="0">
              <a:solidFill>
                <a:schemeClr val="accent1">
                  <a:lumMod val="50000"/>
                </a:schemeClr>
              </a:solidFill>
              <a:latin typeface="Microsoft PhagsPa" panose="020B0502040204020203" pitchFamily="34" charset="0"/>
              <a:ea typeface="+mn-lt"/>
              <a:cs typeface="+mn-lt"/>
            </a:endParaRPr>
          </a:p>
          <a:p>
            <a:pPr>
              <a:spcBef>
                <a:spcPct val="20000"/>
              </a:spcBef>
              <a:spcAft>
                <a:spcPts val="600"/>
              </a:spcAft>
            </a:pPr>
            <a:r>
              <a:rPr lang="en-GB" sz="1600" dirty="0">
                <a:solidFill>
                  <a:schemeClr val="accent1">
                    <a:lumMod val="50000"/>
                  </a:schemeClr>
                </a:solidFill>
                <a:latin typeface="Microsoft PhagsPa" panose="020B0502040204020203" pitchFamily="34" charset="0"/>
                <a:ea typeface="+mn-lt"/>
                <a:cs typeface="+mn-lt"/>
              </a:rPr>
              <a:t>Children who have EHCPs will also have an Annual Review</a:t>
            </a:r>
            <a:r>
              <a:rPr lang="en-US" sz="1600" dirty="0">
                <a:solidFill>
                  <a:schemeClr val="accent1">
                    <a:lumMod val="50000"/>
                  </a:schemeClr>
                </a:solidFill>
                <a:latin typeface="Microsoft PhagsPa" panose="020B0502040204020203" pitchFamily="34" charset="0"/>
                <a:ea typeface="+mn-lt"/>
                <a:cs typeface="+mn-lt"/>
              </a:rPr>
              <a:t>, which is shared with the families and Local Authority</a:t>
            </a:r>
            <a:r>
              <a:rPr lang="en-GB" sz="1600" dirty="0">
                <a:solidFill>
                  <a:schemeClr val="accent1">
                    <a:lumMod val="50000"/>
                  </a:schemeClr>
                </a:solidFill>
                <a:latin typeface="Microsoft PhagsPa" panose="020B0502040204020203" pitchFamily="34" charset="0"/>
                <a:ea typeface="+mn-lt"/>
                <a:cs typeface="+mn-lt"/>
              </a:rPr>
              <a:t> to measure progress against the outcomes identified in their EHCP.</a:t>
            </a:r>
            <a:endParaRPr lang="en-US" sz="1600" dirty="0">
              <a:solidFill>
                <a:schemeClr val="accent1">
                  <a:lumMod val="50000"/>
                </a:schemeClr>
              </a:solidFill>
              <a:latin typeface="Microsoft PhagsPa" panose="020B0502040204020203" pitchFamily="34" charset="0"/>
              <a:ea typeface="+mn-lt"/>
              <a:cs typeface="+mn-lt"/>
            </a:endParaRPr>
          </a:p>
          <a:p>
            <a:pPr>
              <a:spcBef>
                <a:spcPct val="20000"/>
              </a:spcBef>
              <a:spcAft>
                <a:spcPts val="600"/>
              </a:spcAft>
            </a:pPr>
            <a:endParaRPr lang="en-GB" sz="1600" dirty="0">
              <a:solidFill>
                <a:schemeClr val="accent1">
                  <a:lumMod val="50000"/>
                </a:schemeClr>
              </a:solidFill>
              <a:latin typeface="Microsoft PhagsPa" panose="020B0502040204020203" pitchFamily="34" charset="0"/>
              <a:ea typeface="+mn-lt"/>
              <a:cs typeface="+mn-lt"/>
            </a:endParaRPr>
          </a:p>
          <a:p>
            <a:pPr>
              <a:spcBef>
                <a:spcPct val="20000"/>
              </a:spcBef>
              <a:spcAft>
                <a:spcPts val="600"/>
              </a:spcAft>
            </a:pPr>
            <a:r>
              <a:rPr lang="en-GB" sz="1600" dirty="0">
                <a:solidFill>
                  <a:schemeClr val="accent1">
                    <a:lumMod val="50000"/>
                  </a:schemeClr>
                </a:solidFill>
                <a:latin typeface="Microsoft PhagsPa" panose="020B0502040204020203" pitchFamily="34" charset="0"/>
                <a:ea typeface="+mn-lt"/>
                <a:cs typeface="+mn-lt"/>
              </a:rPr>
              <a:t>The provision for children with </a:t>
            </a:r>
            <a:r>
              <a:rPr lang="en-US" sz="1600" dirty="0">
                <a:solidFill>
                  <a:schemeClr val="accent1">
                    <a:lumMod val="50000"/>
                  </a:schemeClr>
                </a:solidFill>
                <a:latin typeface="Microsoft PhagsPa" panose="020B0502040204020203" pitchFamily="34" charset="0"/>
                <a:ea typeface="+mn-lt"/>
                <a:cs typeface="+mn-lt"/>
              </a:rPr>
              <a:t>Special Educational Needs and Disabilities (SEND)</a:t>
            </a:r>
            <a:r>
              <a:rPr lang="en-GB" sz="1600" dirty="0">
                <a:solidFill>
                  <a:schemeClr val="accent1">
                    <a:lumMod val="50000"/>
                  </a:schemeClr>
                </a:solidFill>
                <a:latin typeface="Microsoft PhagsPa" panose="020B0502040204020203" pitchFamily="34" charset="0"/>
                <a:ea typeface="+mn-lt"/>
                <a:cs typeface="+mn-lt"/>
              </a:rPr>
              <a:t> is regularly reviewed and monitored.</a:t>
            </a:r>
            <a:endParaRPr lang="en-GB" sz="1600" dirty="0">
              <a:solidFill>
                <a:schemeClr val="accent1">
                  <a:lumMod val="50000"/>
                </a:schemeClr>
              </a:solidFill>
              <a:latin typeface="Microsoft PhagsPa" panose="020B0502040204020203" pitchFamily="34" charset="0"/>
            </a:endParaRPr>
          </a:p>
        </p:txBody>
      </p:sp>
      <p:pic>
        <p:nvPicPr>
          <p:cNvPr id="5" name="Picture 4" descr="Icon&#10;&#10;Description automatically generated">
            <a:hlinkClick r:id="rId7" action="ppaction://hlinksldjump"/>
            <a:extLst>
              <a:ext uri="{FF2B5EF4-FFF2-40B4-BE49-F238E27FC236}">
                <a16:creationId xmlns:a16="http://schemas.microsoft.com/office/drawing/2014/main" id="{691D263D-3C08-901A-9BEF-5A9EF5EC8F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39854" y="6263641"/>
            <a:ext cx="635000" cy="609600"/>
          </a:xfrm>
          <a:prstGeom prst="rect">
            <a:avLst/>
          </a:prstGeom>
        </p:spPr>
      </p:pic>
    </p:spTree>
    <p:extLst>
      <p:ext uri="{BB962C8B-B14F-4D97-AF65-F5344CB8AC3E}">
        <p14:creationId xmlns:p14="http://schemas.microsoft.com/office/powerpoint/2010/main" val="1810396582"/>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4F7BE-EF39-2317-E090-1AA18DAFBAEC}"/>
              </a:ext>
            </a:extLst>
          </p:cNvPr>
          <p:cNvSpPr>
            <a:spLocks noGrp="1"/>
          </p:cNvSpPr>
          <p:nvPr>
            <p:ph type="title"/>
          </p:nvPr>
        </p:nvSpPr>
        <p:spPr>
          <a:xfrm>
            <a:off x="343687" y="137161"/>
            <a:ext cx="10561041" cy="1141004"/>
          </a:xfrm>
        </p:spPr>
        <p:txBody>
          <a:bodyPr>
            <a:normAutofit/>
          </a:bodyPr>
          <a:lstStyle/>
          <a:p>
            <a:r>
              <a:rPr lang="en-GB" dirty="0">
                <a:latin typeface="Microsoft PhagsPa"/>
              </a:rPr>
              <a:t>Approach to teaching and learning</a:t>
            </a:r>
            <a:r>
              <a:rPr lang="en-GB" sz="2600" dirty="0">
                <a:latin typeface="Microsoft PhagsPa"/>
              </a:rPr>
              <a:t> </a:t>
            </a:r>
          </a:p>
        </p:txBody>
      </p:sp>
      <p:graphicFrame>
        <p:nvGraphicFramePr>
          <p:cNvPr id="4" name="Content Placeholder 2">
            <a:extLst>
              <a:ext uri="{FF2B5EF4-FFF2-40B4-BE49-F238E27FC236}">
                <a16:creationId xmlns:a16="http://schemas.microsoft.com/office/drawing/2014/main" id="{59E3388E-D9A5-D72C-3C81-91B074023462}"/>
              </a:ext>
            </a:extLst>
          </p:cNvPr>
          <p:cNvGraphicFramePr>
            <a:graphicFrameLocks noGrp="1"/>
          </p:cNvGraphicFramePr>
          <p:nvPr/>
        </p:nvGraphicFramePr>
        <p:xfrm>
          <a:off x="156969" y="1603248"/>
          <a:ext cx="11522736" cy="4724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Icon&#10;&#10;Description automatically generated">
            <a:hlinkClick r:id="rId7" action="ppaction://hlinksldjump"/>
            <a:extLst>
              <a:ext uri="{FF2B5EF4-FFF2-40B4-BE49-F238E27FC236}">
                <a16:creationId xmlns:a16="http://schemas.microsoft.com/office/drawing/2014/main" id="{C4A44C7B-CD28-2695-419C-6D558C39E6D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385815999"/>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A750D-866C-8B60-315F-67DE283281EE}"/>
              </a:ext>
            </a:extLst>
          </p:cNvPr>
          <p:cNvSpPr>
            <a:spLocks noGrp="1"/>
          </p:cNvSpPr>
          <p:nvPr>
            <p:ph type="title"/>
          </p:nvPr>
        </p:nvSpPr>
        <p:spPr>
          <a:xfrm>
            <a:off x="378778" y="527713"/>
            <a:ext cx="9237661" cy="996286"/>
          </a:xfrm>
        </p:spPr>
        <p:txBody>
          <a:bodyPr vert="horz" lIns="91440" tIns="45720" rIns="91440" bIns="45720" rtlCol="0" anchor="t">
            <a:normAutofit/>
          </a:bodyPr>
          <a:lstStyle/>
          <a:p>
            <a:r>
              <a:rPr lang="en-US" dirty="0">
                <a:solidFill>
                  <a:schemeClr val="bg1"/>
                </a:solidFill>
                <a:latin typeface="Microsoft PhagsPa"/>
              </a:rPr>
              <a:t>Adaptations</a:t>
            </a:r>
          </a:p>
        </p:txBody>
      </p:sp>
      <p:graphicFrame>
        <p:nvGraphicFramePr>
          <p:cNvPr id="6" name="Content Placeholder 2">
            <a:extLst>
              <a:ext uri="{FF2B5EF4-FFF2-40B4-BE49-F238E27FC236}">
                <a16:creationId xmlns:a16="http://schemas.microsoft.com/office/drawing/2014/main" id="{4D575925-23EF-E1FC-D950-BF90DD6F4293}"/>
              </a:ext>
            </a:extLst>
          </p:cNvPr>
          <p:cNvGraphicFramePr>
            <a:graphicFrameLocks noGrp="1"/>
          </p:cNvGraphicFramePr>
          <p:nvPr/>
        </p:nvGraphicFramePr>
        <p:xfrm>
          <a:off x="378778" y="1078173"/>
          <a:ext cx="11538902" cy="48936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Icon&#10;&#10;Description automatically generated">
            <a:hlinkClick r:id="rId7" action="ppaction://hlinksldjump"/>
            <a:extLst>
              <a:ext uri="{FF2B5EF4-FFF2-40B4-BE49-F238E27FC236}">
                <a16:creationId xmlns:a16="http://schemas.microsoft.com/office/drawing/2014/main" id="{A154C3F8-B9CA-582C-151C-40A0CDE3811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57000" y="6254770"/>
            <a:ext cx="635000" cy="609600"/>
          </a:xfrm>
          <a:prstGeom prst="rect">
            <a:avLst/>
          </a:prstGeom>
        </p:spPr>
      </p:pic>
    </p:spTree>
    <p:extLst>
      <p:ext uri="{BB962C8B-B14F-4D97-AF65-F5344CB8AC3E}">
        <p14:creationId xmlns:p14="http://schemas.microsoft.com/office/powerpoint/2010/main" val="3880766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1447C-10FB-AEC6-61C7-57AF5C2B18DC}"/>
              </a:ext>
            </a:extLst>
          </p:cNvPr>
          <p:cNvSpPr>
            <a:spLocks noGrp="1"/>
          </p:cNvSpPr>
          <p:nvPr>
            <p:ph type="title"/>
          </p:nvPr>
        </p:nvSpPr>
        <p:spPr>
          <a:xfrm>
            <a:off x="801511" y="984888"/>
            <a:ext cx="9238434" cy="857559"/>
          </a:xfrm>
        </p:spPr>
        <p:txBody>
          <a:bodyPr>
            <a:normAutofit/>
          </a:bodyPr>
          <a:lstStyle/>
          <a:p>
            <a:r>
              <a:rPr lang="en-GB" dirty="0">
                <a:latin typeface="Microsoft PhagsPa" panose="020B0502040204020203" pitchFamily="34" charset="0"/>
              </a:rPr>
              <a:t>The whole child </a:t>
            </a:r>
          </a:p>
        </p:txBody>
      </p:sp>
      <p:sp>
        <p:nvSpPr>
          <p:cNvPr id="3" name="Content Placeholder 2">
            <a:extLst>
              <a:ext uri="{FF2B5EF4-FFF2-40B4-BE49-F238E27FC236}">
                <a16:creationId xmlns:a16="http://schemas.microsoft.com/office/drawing/2014/main" id="{4F5054EC-AC9F-4173-599C-0E9887E3C9E6}"/>
              </a:ext>
            </a:extLst>
          </p:cNvPr>
          <p:cNvSpPr>
            <a:spLocks noGrp="1"/>
          </p:cNvSpPr>
          <p:nvPr>
            <p:ph idx="1"/>
          </p:nvPr>
        </p:nvSpPr>
        <p:spPr>
          <a:xfrm>
            <a:off x="801511" y="2578612"/>
            <a:ext cx="10619345" cy="3754454"/>
          </a:xfrm>
        </p:spPr>
        <p:txBody>
          <a:bodyPr vert="horz" lIns="91440" tIns="45720" rIns="91440" bIns="45720" rtlCol="0" anchor="t">
            <a:normAutofit fontScale="92500" lnSpcReduction="10000"/>
          </a:bodyPr>
          <a:lstStyle/>
          <a:p>
            <a:pPr>
              <a:lnSpc>
                <a:spcPct val="120000"/>
              </a:lnSpc>
              <a:spcBef>
                <a:spcPct val="20000"/>
              </a:spcBef>
              <a:spcAft>
                <a:spcPts val="600"/>
              </a:spcAft>
            </a:pPr>
            <a:r>
              <a:rPr lang="en-GB" sz="1700" dirty="0">
                <a:solidFill>
                  <a:schemeClr val="accent1">
                    <a:lumMod val="50000"/>
                  </a:schemeClr>
                </a:solidFill>
                <a:latin typeface="Microsoft PhagsPa" panose="020B0502040204020203" pitchFamily="34" charset="0"/>
                <a:ea typeface="+mn-lt"/>
                <a:cs typeface="+mn-lt"/>
              </a:rPr>
              <a:t>We have high expectations of children with Special Educational Needs. We ensure that they </a:t>
            </a:r>
            <a:r>
              <a:rPr lang="en-GB" sz="1700" i="1" dirty="0">
                <a:solidFill>
                  <a:schemeClr val="accent1">
                    <a:lumMod val="50000"/>
                  </a:schemeClr>
                </a:solidFill>
                <a:latin typeface="Microsoft PhagsPa" panose="020B0502040204020203" pitchFamily="34" charset="0"/>
                <a:ea typeface="+mn-lt"/>
                <a:cs typeface="+mn-lt"/>
              </a:rPr>
              <a:t>“achieve their best, become confident individuals living fulfilling lives, and make a successful transition into adulthood</a:t>
            </a:r>
            <a:r>
              <a:rPr lang="en-GB" sz="1700" dirty="0">
                <a:solidFill>
                  <a:schemeClr val="accent1">
                    <a:lumMod val="50000"/>
                  </a:schemeClr>
                </a:solidFill>
                <a:latin typeface="Microsoft PhagsPa" panose="020B0502040204020203" pitchFamily="34" charset="0"/>
                <a:ea typeface="+mn-lt"/>
                <a:cs typeface="+mn-lt"/>
              </a:rPr>
              <a:t>” (Code of Practice 2015, 6.1).</a:t>
            </a:r>
            <a:endParaRPr lang="en-US" sz="1700" dirty="0">
              <a:solidFill>
                <a:schemeClr val="accent1">
                  <a:lumMod val="50000"/>
                </a:schemeClr>
              </a:solidFill>
              <a:latin typeface="Microsoft PhagsPa" panose="020B0502040204020203" pitchFamily="34" charset="0"/>
              <a:ea typeface="+mn-lt"/>
              <a:cs typeface="+mn-lt"/>
            </a:endParaRPr>
          </a:p>
          <a:p>
            <a:pPr>
              <a:lnSpc>
                <a:spcPct val="120000"/>
              </a:lnSpc>
              <a:spcBef>
                <a:spcPts val="0"/>
              </a:spcBef>
            </a:pPr>
            <a:endParaRPr lang="en-GB" sz="1700" dirty="0">
              <a:solidFill>
                <a:schemeClr val="accent1">
                  <a:lumMod val="50000"/>
                </a:schemeClr>
              </a:solidFill>
              <a:latin typeface="Microsoft PhagsPa" panose="020B0502040204020203" pitchFamily="34" charset="0"/>
              <a:ea typeface="+mn-lt"/>
              <a:cs typeface="+mn-lt"/>
            </a:endParaRPr>
          </a:p>
          <a:p>
            <a:pPr>
              <a:lnSpc>
                <a:spcPct val="120000"/>
              </a:lnSpc>
              <a:spcBef>
                <a:spcPts val="0"/>
              </a:spcBef>
            </a:pPr>
            <a:r>
              <a:rPr lang="en-GB" sz="1700" dirty="0">
                <a:solidFill>
                  <a:schemeClr val="accent1">
                    <a:lumMod val="50000"/>
                  </a:schemeClr>
                </a:solidFill>
                <a:latin typeface="Microsoft PhagsPa" panose="020B0502040204020203" pitchFamily="34" charset="0"/>
                <a:ea typeface="+mn-lt"/>
                <a:cs typeface="+mn-lt"/>
              </a:rPr>
              <a:t>We ensure that all children are provided with relevant opportunities to develop their independence in an inclusive setting. Strategies we adopt to ensure </a:t>
            </a:r>
            <a:r>
              <a:rPr lang="en-GB" sz="1700" b="1" dirty="0">
                <a:solidFill>
                  <a:schemeClr val="accent1">
                    <a:lumMod val="50000"/>
                  </a:schemeClr>
                </a:solidFill>
                <a:latin typeface="Microsoft PhagsPa" panose="020B0502040204020203" pitchFamily="34" charset="0"/>
                <a:ea typeface="+mn-lt"/>
                <a:cs typeface="+mn-lt"/>
              </a:rPr>
              <a:t>“</a:t>
            </a:r>
            <a:r>
              <a:rPr lang="en-GB" sz="1700" i="1" dirty="0">
                <a:solidFill>
                  <a:schemeClr val="accent1">
                    <a:lumMod val="50000"/>
                  </a:schemeClr>
                </a:solidFill>
                <a:latin typeface="Microsoft PhagsPa" panose="020B0502040204020203" pitchFamily="34" charset="0"/>
                <a:ea typeface="+mn-lt"/>
                <a:cs typeface="+mn-lt"/>
              </a:rPr>
              <a:t>All pupils should have access to a broad and balanced  curriculum” </a:t>
            </a:r>
            <a:r>
              <a:rPr lang="en-GB" sz="1700" dirty="0">
                <a:solidFill>
                  <a:schemeClr val="accent1">
                    <a:lumMod val="50000"/>
                  </a:schemeClr>
                </a:solidFill>
                <a:latin typeface="Microsoft PhagsPa" panose="020B0502040204020203" pitchFamily="34" charset="0"/>
                <a:ea typeface="+mn-lt"/>
                <a:cs typeface="+mn-lt"/>
              </a:rPr>
              <a:t>(SEND Code of Practice, January 2015: 6.12) are:</a:t>
            </a:r>
            <a:r>
              <a:rPr lang="en-US" sz="1700" dirty="0">
                <a:solidFill>
                  <a:schemeClr val="accent1">
                    <a:lumMod val="50000"/>
                  </a:schemeClr>
                </a:solidFill>
                <a:latin typeface="Microsoft PhagsPa" panose="020B0502040204020203" pitchFamily="34" charset="0"/>
                <a:ea typeface="+mn-lt"/>
                <a:cs typeface="+mn-lt"/>
              </a:rPr>
              <a:t> </a:t>
            </a:r>
          </a:p>
          <a:p>
            <a:pPr lvl="2">
              <a:lnSpc>
                <a:spcPct val="120000"/>
              </a:lnSpc>
              <a:spcBef>
                <a:spcPts val="0"/>
              </a:spcBef>
            </a:pPr>
            <a:endParaRPr lang="en-US" sz="1700" b="0" dirty="0">
              <a:solidFill>
                <a:schemeClr val="accent1">
                  <a:lumMod val="50000"/>
                </a:schemeClr>
              </a:solidFill>
              <a:latin typeface="Microsoft PhagsPa" panose="020B0502040204020203" pitchFamily="34" charset="0"/>
              <a:ea typeface="+mn-lt"/>
              <a:cs typeface="+mn-lt"/>
            </a:endParaRPr>
          </a:p>
          <a:p>
            <a:pPr marL="651510" lvl="4">
              <a:lnSpc>
                <a:spcPct val="120000"/>
              </a:lnSpc>
              <a:spcBef>
                <a:spcPts val="0"/>
              </a:spcBef>
              <a:buFont typeface="Arial,Sans-Serif" panose="020B0604020202020204" pitchFamily="34" charset="0"/>
            </a:pPr>
            <a:r>
              <a:rPr lang="en-GB" sz="1700" dirty="0">
                <a:solidFill>
                  <a:schemeClr val="accent1">
                    <a:lumMod val="50000"/>
                  </a:schemeClr>
                </a:solidFill>
                <a:latin typeface="Microsoft PhagsPa" panose="020B0502040204020203" pitchFamily="34" charset="0"/>
                <a:ea typeface="+mn-lt"/>
                <a:cs typeface="+mn-lt"/>
              </a:rPr>
              <a:t>a graduated approach linked to assess, plan, do, and review;</a:t>
            </a:r>
            <a:endParaRPr lang="en-US" sz="1700" b="0" dirty="0">
              <a:solidFill>
                <a:schemeClr val="accent1">
                  <a:lumMod val="50000"/>
                </a:schemeClr>
              </a:solidFill>
              <a:latin typeface="Microsoft PhagsPa" panose="020B0502040204020203" pitchFamily="34" charset="0"/>
              <a:ea typeface="+mn-lt"/>
              <a:cs typeface="+mn-lt"/>
            </a:endParaRPr>
          </a:p>
          <a:p>
            <a:pPr marL="651510" lvl="4">
              <a:lnSpc>
                <a:spcPct val="120000"/>
              </a:lnSpc>
              <a:spcBef>
                <a:spcPts val="0"/>
              </a:spcBef>
              <a:buFont typeface="Arial,Sans-Serif" panose="020B0604020202020204" pitchFamily="34" charset="0"/>
            </a:pPr>
            <a:r>
              <a:rPr lang="en-GB" sz="1700" dirty="0">
                <a:solidFill>
                  <a:schemeClr val="accent1">
                    <a:lumMod val="50000"/>
                  </a:schemeClr>
                </a:solidFill>
                <a:latin typeface="Microsoft PhagsPa" panose="020B0502040204020203" pitchFamily="34" charset="0"/>
                <a:ea typeface="+mn-lt"/>
                <a:cs typeface="+mn-lt"/>
              </a:rPr>
              <a:t>high-quality teaching supporting pupils on SEN Support or children with an Education, Health and Care Plan;</a:t>
            </a:r>
            <a:endParaRPr lang="en-US" sz="1700" b="0" dirty="0">
              <a:solidFill>
                <a:schemeClr val="accent1">
                  <a:lumMod val="50000"/>
                </a:schemeClr>
              </a:solidFill>
              <a:latin typeface="Microsoft PhagsPa" panose="020B0502040204020203" pitchFamily="34" charset="0"/>
              <a:ea typeface="+mn-lt"/>
              <a:cs typeface="+mn-lt"/>
            </a:endParaRPr>
          </a:p>
          <a:p>
            <a:pPr marL="651510" lvl="4">
              <a:lnSpc>
                <a:spcPct val="120000"/>
              </a:lnSpc>
              <a:spcBef>
                <a:spcPts val="0"/>
              </a:spcBef>
              <a:buFont typeface="Arial,Sans-Serif" panose="020B0604020202020204" pitchFamily="34" charset="0"/>
            </a:pPr>
            <a:r>
              <a:rPr lang="en-GB" sz="1700" dirty="0">
                <a:solidFill>
                  <a:schemeClr val="accent1">
                    <a:lumMod val="50000"/>
                  </a:schemeClr>
                </a:solidFill>
                <a:latin typeface="Microsoft PhagsPa" panose="020B0502040204020203" pitchFamily="34" charset="0"/>
                <a:ea typeface="+mn-lt"/>
                <a:cs typeface="+mn-lt"/>
              </a:rPr>
              <a:t>provision which is ‘additional to and different from’;</a:t>
            </a:r>
            <a:endParaRPr lang="en-US" sz="1700" b="0" dirty="0">
              <a:solidFill>
                <a:schemeClr val="accent1">
                  <a:lumMod val="50000"/>
                </a:schemeClr>
              </a:solidFill>
              <a:latin typeface="Microsoft PhagsPa" panose="020B0502040204020203" pitchFamily="34" charset="0"/>
              <a:ea typeface="+mn-lt"/>
              <a:cs typeface="+mn-lt"/>
            </a:endParaRPr>
          </a:p>
          <a:p>
            <a:pPr marL="651510" lvl="4">
              <a:lnSpc>
                <a:spcPct val="120000"/>
              </a:lnSpc>
              <a:spcBef>
                <a:spcPts val="0"/>
              </a:spcBef>
              <a:buFont typeface="Arial,Sans-Serif" panose="020B0604020202020204" pitchFamily="34" charset="0"/>
            </a:pPr>
            <a:r>
              <a:rPr lang="en-GB" sz="1700" dirty="0">
                <a:solidFill>
                  <a:schemeClr val="accent1">
                    <a:lumMod val="50000"/>
                  </a:schemeClr>
                </a:solidFill>
                <a:latin typeface="Microsoft PhagsPa" panose="020B0502040204020203" pitchFamily="34" charset="0"/>
                <a:ea typeface="+mn-lt"/>
                <a:cs typeface="+mn-lt"/>
              </a:rPr>
              <a:t>targeted evidence-based interventions; at times, adult support if the school decides it is appropriate; liaison with outside agencies. </a:t>
            </a:r>
            <a:endParaRPr lang="en-US" sz="1700" b="0" dirty="0">
              <a:solidFill>
                <a:schemeClr val="accent1">
                  <a:lumMod val="50000"/>
                </a:schemeClr>
              </a:solidFill>
              <a:latin typeface="Microsoft PhagsPa" panose="020B0502040204020203" pitchFamily="34" charset="0"/>
              <a:ea typeface="+mn-lt"/>
              <a:cs typeface="+mn-lt"/>
            </a:endParaRPr>
          </a:p>
          <a:p>
            <a:pPr lvl="1">
              <a:lnSpc>
                <a:spcPct val="120000"/>
              </a:lnSpc>
              <a:spcBef>
                <a:spcPct val="20000"/>
              </a:spcBef>
              <a:spcAft>
                <a:spcPts val="600"/>
              </a:spcAft>
            </a:pPr>
            <a:endParaRPr lang="en-GB" sz="1200" b="0" dirty="0">
              <a:ea typeface="+mn-lt"/>
              <a:cs typeface="+mn-lt"/>
            </a:endParaRPr>
          </a:p>
          <a:p>
            <a:pPr>
              <a:lnSpc>
                <a:spcPct val="120000"/>
              </a:lnSpc>
            </a:pPr>
            <a:endParaRPr lang="en-GB" sz="1300" dirty="0"/>
          </a:p>
        </p:txBody>
      </p:sp>
      <p:pic>
        <p:nvPicPr>
          <p:cNvPr id="5" name="Picture 4" descr="Icon&#10;&#10;Description automatically generated">
            <a:hlinkClick r:id="" action="ppaction://noaction"/>
            <a:extLst>
              <a:ext uri="{FF2B5EF4-FFF2-40B4-BE49-F238E27FC236}">
                <a16:creationId xmlns:a16="http://schemas.microsoft.com/office/drawing/2014/main" id="{DF116EE3-EFAB-AC20-9183-EF7F555AC3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2535955489"/>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7C868-FFFB-858F-6AD3-DA5622A15A16}"/>
              </a:ext>
            </a:extLst>
          </p:cNvPr>
          <p:cNvSpPr>
            <a:spLocks noGrp="1"/>
          </p:cNvSpPr>
          <p:nvPr>
            <p:ph type="title"/>
          </p:nvPr>
        </p:nvSpPr>
        <p:spPr>
          <a:xfrm>
            <a:off x="669965" y="356693"/>
            <a:ext cx="5008696" cy="1141004"/>
          </a:xfrm>
        </p:spPr>
        <p:txBody>
          <a:bodyPr>
            <a:normAutofit/>
          </a:bodyPr>
          <a:lstStyle/>
          <a:p>
            <a:r>
              <a:rPr lang="en-GB" dirty="0">
                <a:latin typeface="Microsoft PhagsPa"/>
              </a:rPr>
              <a:t>WELLBEING </a:t>
            </a:r>
          </a:p>
        </p:txBody>
      </p:sp>
      <p:sp>
        <p:nvSpPr>
          <p:cNvPr id="8" name="Content Placeholder 7">
            <a:extLst>
              <a:ext uri="{FF2B5EF4-FFF2-40B4-BE49-F238E27FC236}">
                <a16:creationId xmlns:a16="http://schemas.microsoft.com/office/drawing/2014/main" id="{DDC66B5D-D518-E99A-39AB-A282C304C03E}"/>
              </a:ext>
            </a:extLst>
          </p:cNvPr>
          <p:cNvSpPr>
            <a:spLocks noGrp="1"/>
          </p:cNvSpPr>
          <p:nvPr>
            <p:ph idx="1"/>
          </p:nvPr>
        </p:nvSpPr>
        <p:spPr>
          <a:xfrm>
            <a:off x="370390" y="1854390"/>
            <a:ext cx="6721290" cy="4241609"/>
          </a:xfrm>
        </p:spPr>
        <p:txBody>
          <a:bodyPr vert="horz" lIns="91440" tIns="45720" rIns="91440" bIns="45720" rtlCol="0" anchor="t">
            <a:normAutofit/>
          </a:bodyPr>
          <a:lstStyle/>
          <a:p>
            <a:pPr>
              <a:lnSpc>
                <a:spcPct val="120000"/>
              </a:lnSpc>
              <a:spcBef>
                <a:spcPct val="20000"/>
              </a:spcBef>
              <a:spcAft>
                <a:spcPts val="600"/>
              </a:spcAft>
            </a:pPr>
            <a:r>
              <a:rPr lang="en-US" sz="1600" dirty="0">
                <a:latin typeface="Microsoft PhagsPa" panose="020B0502040204020203" pitchFamily="34" charset="0"/>
                <a:ea typeface="+mn-lt"/>
                <a:cs typeface="+mn-lt"/>
              </a:rPr>
              <a:t>We help children identify the tools to recognise their emotions and develop strategies to self-regulate. </a:t>
            </a:r>
          </a:p>
          <a:p>
            <a:pPr>
              <a:lnSpc>
                <a:spcPct val="120000"/>
              </a:lnSpc>
              <a:spcBef>
                <a:spcPct val="20000"/>
              </a:spcBef>
              <a:spcAft>
                <a:spcPts val="600"/>
              </a:spcAft>
            </a:pPr>
            <a:r>
              <a:rPr lang="en-US" sz="1600" dirty="0">
                <a:latin typeface="Microsoft PhagsPa" panose="020B0502040204020203" pitchFamily="34" charset="0"/>
                <a:ea typeface="+mn-lt"/>
                <a:cs typeface="+mn-lt"/>
              </a:rPr>
              <a:t>We use emotion coaching and a restorative approach to resolve conflicts.</a:t>
            </a:r>
          </a:p>
          <a:p>
            <a:pPr>
              <a:lnSpc>
                <a:spcPct val="120000"/>
              </a:lnSpc>
              <a:spcBef>
                <a:spcPct val="20000"/>
              </a:spcBef>
              <a:spcAft>
                <a:spcPts val="600"/>
              </a:spcAft>
            </a:pPr>
            <a:r>
              <a:rPr lang="en-US" sz="1600" dirty="0">
                <a:latin typeface="Microsoft PhagsPa" panose="020B0502040204020203" pitchFamily="34" charset="0"/>
                <a:ea typeface="+mn-lt"/>
                <a:cs typeface="+mn-lt"/>
              </a:rPr>
              <a:t>We have a pastoral team comprising </a:t>
            </a:r>
            <a:r>
              <a:rPr lang="en-GB" sz="1600" dirty="0">
                <a:latin typeface="Microsoft PhagsPa" panose="020B0502040204020203" pitchFamily="34" charset="0"/>
                <a:ea typeface="+mn-lt"/>
                <a:cs typeface="+mn-lt"/>
              </a:rPr>
              <a:t>of learning mentors and an inclusion team.</a:t>
            </a:r>
            <a:endParaRPr lang="en-US" sz="1600" dirty="0">
              <a:latin typeface="Microsoft PhagsPa" panose="020B0502040204020203" pitchFamily="34" charset="0"/>
              <a:ea typeface="+mn-lt"/>
              <a:cs typeface="+mn-lt"/>
            </a:endParaRPr>
          </a:p>
          <a:p>
            <a:pPr>
              <a:lnSpc>
                <a:spcPct val="120000"/>
              </a:lnSpc>
            </a:pPr>
            <a:endParaRPr lang="en-US" sz="1100" dirty="0"/>
          </a:p>
        </p:txBody>
      </p:sp>
      <p:pic>
        <p:nvPicPr>
          <p:cNvPr id="3" name="Picture 2">
            <a:extLst>
              <a:ext uri="{FF2B5EF4-FFF2-40B4-BE49-F238E27FC236}">
                <a16:creationId xmlns:a16="http://schemas.microsoft.com/office/drawing/2014/main" id="{0FE2C441-E3BC-A03C-12D0-1C1B2FF83FC1}"/>
              </a:ext>
            </a:extLst>
          </p:cNvPr>
          <p:cNvPicPr>
            <a:picLocks noChangeAspect="1"/>
          </p:cNvPicPr>
          <p:nvPr/>
        </p:nvPicPr>
        <p:blipFill rotWithShape="1">
          <a:blip r:embed="rId2"/>
          <a:srcRect l="26775" r="6474" b="-2"/>
          <a:stretch/>
        </p:blipFill>
        <p:spPr>
          <a:xfrm>
            <a:off x="7334247" y="1744117"/>
            <a:ext cx="4047083" cy="4047083"/>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pic>
        <p:nvPicPr>
          <p:cNvPr id="5" name="Picture 4" descr="Icon&#10;&#10;Description automatically generated">
            <a:hlinkClick r:id="" action="ppaction://noaction"/>
            <a:extLst>
              <a:ext uri="{FF2B5EF4-FFF2-40B4-BE49-F238E27FC236}">
                <a16:creationId xmlns:a16="http://schemas.microsoft.com/office/drawing/2014/main" id="{8F73B10E-772A-9905-4593-B573CB38A3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822423765"/>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DAF18-E11E-58C0-AAEA-13B816FFAD83}"/>
              </a:ext>
            </a:extLst>
          </p:cNvPr>
          <p:cNvSpPr>
            <a:spLocks noGrp="1"/>
          </p:cNvSpPr>
          <p:nvPr>
            <p:ph type="title"/>
          </p:nvPr>
        </p:nvSpPr>
        <p:spPr>
          <a:xfrm>
            <a:off x="88446" y="-539515"/>
            <a:ext cx="11392354" cy="2533959"/>
          </a:xfrm>
        </p:spPr>
        <p:txBody>
          <a:bodyPr/>
          <a:lstStyle/>
          <a:p>
            <a:pPr>
              <a:lnSpc>
                <a:spcPct val="100000"/>
              </a:lnSpc>
              <a:spcBef>
                <a:spcPts val="0"/>
              </a:spcBef>
            </a:pPr>
            <a:r>
              <a:rPr lang="en-GB" dirty="0">
                <a:solidFill>
                  <a:schemeClr val="bg1"/>
                </a:solidFill>
                <a:latin typeface="Microsoft PhagsPa" panose="020B0502040204020203" pitchFamily="34" charset="0"/>
              </a:rPr>
              <a:t>INCLUSION TEAM </a:t>
            </a:r>
            <a:br>
              <a:rPr lang="en-GB" dirty="0">
                <a:solidFill>
                  <a:schemeClr val="bg2">
                    <a:lumMod val="75000"/>
                    <a:lumOff val="25000"/>
                  </a:schemeClr>
                </a:solidFill>
                <a:latin typeface="Microsoft PhagsPa" panose="020B0502040204020203" pitchFamily="34" charset="0"/>
              </a:rPr>
            </a:br>
            <a:r>
              <a:rPr lang="en-US" sz="1600" b="0" dirty="0">
                <a:solidFill>
                  <a:schemeClr val="bg1"/>
                </a:solidFill>
                <a:latin typeface="Microsoft PhagsPa" panose="020B0502040204020203" pitchFamily="34" charset="0"/>
                <a:ea typeface="+mj-lt"/>
                <a:cs typeface="+mj-lt"/>
              </a:rPr>
              <a:t>We have a team of specialist Teaching Assistants and Learning Mentors at John ray infant school.</a:t>
            </a:r>
          </a:p>
          <a:p>
            <a:pPr>
              <a:lnSpc>
                <a:spcPct val="100000"/>
              </a:lnSpc>
              <a:spcBef>
                <a:spcPts val="0"/>
              </a:spcBef>
            </a:pPr>
            <a:r>
              <a:rPr lang="en-US" sz="1600" b="0" dirty="0">
                <a:solidFill>
                  <a:schemeClr val="bg1"/>
                </a:solidFill>
                <a:latin typeface="Microsoft PhagsPa" panose="020B0502040204020203" pitchFamily="34" charset="0"/>
                <a:ea typeface="+mj-lt"/>
                <a:cs typeface="+mj-lt"/>
              </a:rPr>
              <a:t>All members of staff can be contacted on 01376 323071</a:t>
            </a:r>
          </a:p>
          <a:p>
            <a:endParaRPr lang="en-GB" dirty="0"/>
          </a:p>
        </p:txBody>
      </p:sp>
      <p:graphicFrame>
        <p:nvGraphicFramePr>
          <p:cNvPr id="4" name="Diagram 3">
            <a:extLst>
              <a:ext uri="{FF2B5EF4-FFF2-40B4-BE49-F238E27FC236}">
                <a16:creationId xmlns:a16="http://schemas.microsoft.com/office/drawing/2014/main" id="{88756CB2-0EFD-D789-B333-F968E40B08C8}"/>
              </a:ext>
            </a:extLst>
          </p:cNvPr>
          <p:cNvGraphicFramePr/>
          <p:nvPr>
            <p:extLst>
              <p:ext uri="{D42A27DB-BD31-4B8C-83A1-F6EECF244321}">
                <p14:modId xmlns:p14="http://schemas.microsoft.com/office/powerpoint/2010/main" val="3793483479"/>
              </p:ext>
            </p:extLst>
          </p:nvPr>
        </p:nvGraphicFramePr>
        <p:xfrm>
          <a:off x="91900" y="2000322"/>
          <a:ext cx="12101073" cy="3972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Icon&#10;&#10;Description automatically generated">
            <a:hlinkClick r:id="" action="ppaction://noaction"/>
            <a:extLst>
              <a:ext uri="{FF2B5EF4-FFF2-40B4-BE49-F238E27FC236}">
                <a16:creationId xmlns:a16="http://schemas.microsoft.com/office/drawing/2014/main" id="{9B7F6CDA-0BDD-7018-0028-17382F54460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305949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0F6E3-239E-AE68-B8B7-93274C041305}"/>
              </a:ext>
            </a:extLst>
          </p:cNvPr>
          <p:cNvSpPr>
            <a:spLocks noGrp="1"/>
          </p:cNvSpPr>
          <p:nvPr>
            <p:ph type="title"/>
          </p:nvPr>
        </p:nvSpPr>
        <p:spPr>
          <a:xfrm>
            <a:off x="1429566" y="1045445"/>
            <a:ext cx="9238434" cy="857559"/>
          </a:xfrm>
        </p:spPr>
        <p:txBody>
          <a:bodyPr>
            <a:normAutofit fontScale="90000"/>
          </a:bodyPr>
          <a:lstStyle/>
          <a:p>
            <a:pPr>
              <a:lnSpc>
                <a:spcPct val="110000"/>
              </a:lnSpc>
            </a:pPr>
            <a:br>
              <a:rPr lang="en-GB" sz="1500" dirty="0"/>
            </a:br>
            <a:r>
              <a:rPr lang="en-GB" sz="3100" dirty="0">
                <a:latin typeface="Microsoft PhagsPa"/>
              </a:rPr>
              <a:t>ADDITIONAL OPPORTUNITIES </a:t>
            </a:r>
            <a:br>
              <a:rPr lang="en-GB" sz="1500" dirty="0"/>
            </a:br>
            <a:endParaRPr lang="en-GB" sz="1500" dirty="0"/>
          </a:p>
        </p:txBody>
      </p:sp>
      <p:sp>
        <p:nvSpPr>
          <p:cNvPr id="3" name="Content Placeholder 2">
            <a:extLst>
              <a:ext uri="{FF2B5EF4-FFF2-40B4-BE49-F238E27FC236}">
                <a16:creationId xmlns:a16="http://schemas.microsoft.com/office/drawing/2014/main" id="{DCA11AB1-82E9-5D93-B24A-F7C946068515}"/>
              </a:ext>
            </a:extLst>
          </p:cNvPr>
          <p:cNvSpPr>
            <a:spLocks noGrp="1"/>
          </p:cNvSpPr>
          <p:nvPr>
            <p:ph idx="1"/>
          </p:nvPr>
        </p:nvSpPr>
        <p:spPr>
          <a:xfrm>
            <a:off x="1527258" y="2885862"/>
            <a:ext cx="9306819" cy="3359621"/>
          </a:xfrm>
        </p:spPr>
        <p:txBody>
          <a:bodyPr vert="horz" lIns="91440" tIns="45720" rIns="91440" bIns="45720" rtlCol="0" anchor="t">
            <a:noAutofit/>
          </a:bodyPr>
          <a:lstStyle/>
          <a:p>
            <a:pPr marL="0" indent="0">
              <a:lnSpc>
                <a:spcPct val="120000"/>
              </a:lnSpc>
              <a:spcBef>
                <a:spcPts val="0"/>
              </a:spcBef>
              <a:spcAft>
                <a:spcPts val="600"/>
              </a:spcAft>
              <a:buNone/>
            </a:pPr>
            <a:r>
              <a:rPr lang="en-GB" sz="1600" dirty="0">
                <a:latin typeface="Microsoft PhagsPa"/>
                <a:ea typeface="+mn-lt"/>
                <a:cs typeface="+mn-lt"/>
              </a:rPr>
              <a:t>We have high expectations of children with special educational needs. We ensure that they </a:t>
            </a:r>
            <a:r>
              <a:rPr lang="en-GB" sz="1600" i="1" dirty="0">
                <a:latin typeface="Microsoft PhagsPa"/>
                <a:ea typeface="+mn-lt"/>
                <a:cs typeface="+mn-lt"/>
              </a:rPr>
              <a:t>“achieve their best, become confident individuals living fulfilling lives, and make a successful transition into adulthood</a:t>
            </a:r>
            <a:r>
              <a:rPr lang="en-GB" sz="1600" dirty="0">
                <a:latin typeface="Microsoft PhagsPa"/>
                <a:ea typeface="+mn-lt"/>
                <a:cs typeface="+mn-lt"/>
              </a:rPr>
              <a:t>” (Code of Practice 2015, 6.1). </a:t>
            </a:r>
            <a:endParaRPr lang="en-US" sz="1600" dirty="0">
              <a:latin typeface="Microsoft PhagsPa"/>
              <a:ea typeface="+mn-lt"/>
              <a:cs typeface="+mn-lt"/>
            </a:endParaRPr>
          </a:p>
          <a:p>
            <a:pPr>
              <a:lnSpc>
                <a:spcPct val="120000"/>
              </a:lnSpc>
              <a:spcBef>
                <a:spcPts val="0"/>
              </a:spcBef>
              <a:spcAft>
                <a:spcPts val="600"/>
              </a:spcAft>
            </a:pPr>
            <a:endParaRPr lang="en-GB" sz="1600" dirty="0">
              <a:latin typeface="Microsoft PhagsPa" panose="020B0502040204020203" pitchFamily="34" charset="0"/>
              <a:ea typeface="+mn-lt"/>
              <a:cs typeface="+mn-lt"/>
            </a:endParaRPr>
          </a:p>
          <a:p>
            <a:pPr marL="0" indent="0">
              <a:lnSpc>
                <a:spcPct val="120000"/>
              </a:lnSpc>
              <a:spcBef>
                <a:spcPts val="0"/>
              </a:spcBef>
              <a:spcAft>
                <a:spcPts val="600"/>
              </a:spcAft>
              <a:buNone/>
            </a:pPr>
            <a:r>
              <a:rPr lang="en-GB" sz="1600" dirty="0">
                <a:latin typeface="Microsoft PhagsPa"/>
                <a:ea typeface="+mn-lt"/>
                <a:cs typeface="+mn-lt"/>
              </a:rPr>
              <a:t>We ensure that our school is inclusive by ensuring all children have access to:</a:t>
            </a:r>
            <a:endParaRPr lang="en-US" sz="1600" dirty="0">
              <a:latin typeface="Microsoft PhagsPa"/>
              <a:ea typeface="+mn-lt"/>
              <a:cs typeface="+mn-lt"/>
            </a:endParaRPr>
          </a:p>
          <a:p>
            <a:pPr marL="285750" indent="-285750">
              <a:lnSpc>
                <a:spcPct val="120000"/>
              </a:lnSpc>
              <a:spcBef>
                <a:spcPts val="0"/>
              </a:spcBef>
              <a:spcAft>
                <a:spcPts val="600"/>
              </a:spcAft>
              <a:buFont typeface="Arial,Sans-Serif" panose="020B0604020202020204" pitchFamily="34" charset="0"/>
            </a:pPr>
            <a:r>
              <a:rPr lang="en-GB" sz="1600" dirty="0">
                <a:latin typeface="Microsoft PhagsPa"/>
                <a:ea typeface="+mn-lt"/>
                <a:cs typeface="+mn-lt"/>
              </a:rPr>
              <a:t>after-school clubs;</a:t>
            </a:r>
            <a:endParaRPr lang="en-US" sz="1600" dirty="0">
              <a:latin typeface="Microsoft PhagsPa"/>
              <a:ea typeface="+mn-lt"/>
              <a:cs typeface="+mn-lt"/>
            </a:endParaRPr>
          </a:p>
          <a:p>
            <a:pPr marL="285750" indent="-285750">
              <a:lnSpc>
                <a:spcPct val="120000"/>
              </a:lnSpc>
              <a:spcBef>
                <a:spcPts val="0"/>
              </a:spcBef>
              <a:spcAft>
                <a:spcPts val="600"/>
              </a:spcAft>
              <a:buFont typeface="Arial,Sans-Serif" panose="020B0604020202020204" pitchFamily="34" charset="0"/>
            </a:pPr>
            <a:r>
              <a:rPr lang="en-GB" sz="1600" dirty="0">
                <a:latin typeface="Microsoft PhagsPa"/>
                <a:ea typeface="+mn-lt"/>
                <a:cs typeface="+mn-lt"/>
              </a:rPr>
              <a:t>classroom and whole school responsibilities;  </a:t>
            </a:r>
            <a:endParaRPr lang="en-US" sz="1600" dirty="0">
              <a:latin typeface="Microsoft PhagsPa"/>
              <a:ea typeface="+mn-lt"/>
              <a:cs typeface="+mn-lt"/>
            </a:endParaRPr>
          </a:p>
          <a:p>
            <a:pPr marL="285750" indent="-285750">
              <a:lnSpc>
                <a:spcPct val="120000"/>
              </a:lnSpc>
              <a:spcBef>
                <a:spcPts val="0"/>
              </a:spcBef>
              <a:spcAft>
                <a:spcPts val="600"/>
              </a:spcAft>
              <a:buFont typeface="Arial,Sans-Serif" panose="020B0604020202020204" pitchFamily="34" charset="0"/>
            </a:pPr>
            <a:r>
              <a:rPr lang="en-GB" sz="1600" dirty="0">
                <a:latin typeface="Microsoft PhagsPa"/>
                <a:ea typeface="+mn-lt"/>
                <a:cs typeface="+mn-lt"/>
              </a:rPr>
              <a:t>lunchtime club;</a:t>
            </a:r>
          </a:p>
          <a:p>
            <a:pPr marL="285750" indent="-285750">
              <a:spcBef>
                <a:spcPts val="0"/>
              </a:spcBef>
              <a:spcAft>
                <a:spcPts val="600"/>
              </a:spcAft>
              <a:buFont typeface="Arial,Sans-Serif" panose="020B0604020202020204" pitchFamily="34" charset="0"/>
            </a:pPr>
            <a:r>
              <a:rPr lang="en-GB" sz="1600" dirty="0">
                <a:latin typeface="Microsoft PhagsPa" panose="020B0502040204020203" pitchFamily="34" charset="0"/>
              </a:rPr>
              <a:t>adult or peer support as necessary to help children access all areas of the curriculum</a:t>
            </a:r>
            <a:endParaRPr lang="en-US" sz="1600" dirty="0">
              <a:latin typeface="Microsoft PhagsPa" panose="020B0502040204020203" pitchFamily="34" charset="0"/>
              <a:ea typeface="+mn-lt"/>
              <a:cs typeface="+mn-lt"/>
            </a:endParaRPr>
          </a:p>
        </p:txBody>
      </p:sp>
      <p:pic>
        <p:nvPicPr>
          <p:cNvPr id="5" name="Picture 4" descr="Icon&#10;&#10;Description automatically generated">
            <a:hlinkClick r:id="" action="ppaction://noaction"/>
            <a:extLst>
              <a:ext uri="{FF2B5EF4-FFF2-40B4-BE49-F238E27FC236}">
                <a16:creationId xmlns:a16="http://schemas.microsoft.com/office/drawing/2014/main" id="{243D71B6-16E4-84B5-0EA5-A4FB2F8D5E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3691" y="6248400"/>
            <a:ext cx="635000" cy="609600"/>
          </a:xfrm>
          <a:prstGeom prst="rect">
            <a:avLst/>
          </a:prstGeom>
        </p:spPr>
      </p:pic>
    </p:spTree>
    <p:extLst>
      <p:ext uri="{BB962C8B-B14F-4D97-AF65-F5344CB8AC3E}">
        <p14:creationId xmlns:p14="http://schemas.microsoft.com/office/powerpoint/2010/main" val="3898270059"/>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9F886-800F-B21C-25A7-C217D0E6D737}"/>
              </a:ext>
            </a:extLst>
          </p:cNvPr>
          <p:cNvSpPr>
            <a:spLocks noGrp="1"/>
          </p:cNvSpPr>
          <p:nvPr>
            <p:ph type="title"/>
          </p:nvPr>
        </p:nvSpPr>
        <p:spPr>
          <a:xfrm>
            <a:off x="611419" y="807662"/>
            <a:ext cx="9238434" cy="857559"/>
          </a:xfrm>
        </p:spPr>
        <p:txBody>
          <a:bodyPr/>
          <a:lstStyle/>
          <a:p>
            <a:r>
              <a:rPr lang="en-GB" dirty="0">
                <a:solidFill>
                  <a:schemeClr val="bg1"/>
                </a:solidFill>
                <a:latin typeface="Microsoft PhagsPa" panose="020B0502040204020203" pitchFamily="34" charset="0"/>
              </a:rPr>
              <a:t>TRANSITION</a:t>
            </a:r>
            <a:br>
              <a:rPr lang="en-GB" dirty="0"/>
            </a:br>
            <a:endParaRPr lang="en-GB" dirty="0"/>
          </a:p>
        </p:txBody>
      </p:sp>
      <p:graphicFrame>
        <p:nvGraphicFramePr>
          <p:cNvPr id="4" name="Content Placeholder 2">
            <a:extLst>
              <a:ext uri="{FF2B5EF4-FFF2-40B4-BE49-F238E27FC236}">
                <a16:creationId xmlns:a16="http://schemas.microsoft.com/office/drawing/2014/main" id="{F60CD922-AD2F-55BB-1B64-AD24DF1CEE31}"/>
              </a:ext>
            </a:extLst>
          </p:cNvPr>
          <p:cNvGraphicFramePr>
            <a:graphicFrameLocks noGrp="1"/>
          </p:cNvGraphicFramePr>
          <p:nvPr/>
        </p:nvGraphicFramePr>
        <p:xfrm>
          <a:off x="353968" y="1464660"/>
          <a:ext cx="11696699" cy="4702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Icon&#10;&#10;Description automatically generated">
            <a:hlinkClick r:id="" action="ppaction://noaction"/>
            <a:extLst>
              <a:ext uri="{FF2B5EF4-FFF2-40B4-BE49-F238E27FC236}">
                <a16:creationId xmlns:a16="http://schemas.microsoft.com/office/drawing/2014/main" id="{52034734-ABCB-0510-AA21-4A2BC2C7C2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557000" y="6248400"/>
            <a:ext cx="635000" cy="609600"/>
          </a:xfrm>
          <a:prstGeom prst="rect">
            <a:avLst/>
          </a:prstGeom>
        </p:spPr>
      </p:pic>
    </p:spTree>
    <p:extLst>
      <p:ext uri="{BB962C8B-B14F-4D97-AF65-F5344CB8AC3E}">
        <p14:creationId xmlns:p14="http://schemas.microsoft.com/office/powerpoint/2010/main" val="3520656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C2B14-0121-82AD-B736-B406A9F9CC6E}"/>
              </a:ext>
            </a:extLst>
          </p:cNvPr>
          <p:cNvSpPr>
            <a:spLocks noGrp="1"/>
          </p:cNvSpPr>
          <p:nvPr>
            <p:ph type="title"/>
          </p:nvPr>
        </p:nvSpPr>
        <p:spPr>
          <a:xfrm>
            <a:off x="311946" y="-184666"/>
            <a:ext cx="7558464" cy="1170311"/>
          </a:xfrm>
        </p:spPr>
        <p:txBody>
          <a:bodyPr>
            <a:normAutofit/>
          </a:bodyPr>
          <a:lstStyle/>
          <a:p>
            <a:r>
              <a:rPr lang="en-GB" dirty="0">
                <a:latin typeface="Microsoft PhagsPa"/>
              </a:rPr>
              <a:t>EXTERNAL AGENCIES</a:t>
            </a:r>
          </a:p>
        </p:txBody>
      </p:sp>
      <p:graphicFrame>
        <p:nvGraphicFramePr>
          <p:cNvPr id="7" name="Diagram 6">
            <a:extLst>
              <a:ext uri="{FF2B5EF4-FFF2-40B4-BE49-F238E27FC236}">
                <a16:creationId xmlns:a16="http://schemas.microsoft.com/office/drawing/2014/main" id="{B8E45231-C69A-B54B-709E-3C18435737AC}"/>
              </a:ext>
            </a:extLst>
          </p:cNvPr>
          <p:cNvGraphicFramePr/>
          <p:nvPr>
            <p:extLst>
              <p:ext uri="{D42A27DB-BD31-4B8C-83A1-F6EECF244321}">
                <p14:modId xmlns:p14="http://schemas.microsoft.com/office/powerpoint/2010/main" val="943654903"/>
              </p:ext>
            </p:extLst>
          </p:nvPr>
        </p:nvGraphicFramePr>
        <p:xfrm>
          <a:off x="582333" y="1522563"/>
          <a:ext cx="4876795" cy="5030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69" name="TextBox 368">
            <a:extLst>
              <a:ext uri="{FF2B5EF4-FFF2-40B4-BE49-F238E27FC236}">
                <a16:creationId xmlns:a16="http://schemas.microsoft.com/office/drawing/2014/main" id="{47313E64-A24D-9EBC-377F-1E59C35EDCF2}"/>
              </a:ext>
            </a:extLst>
          </p:cNvPr>
          <p:cNvSpPr txBox="1"/>
          <p:nvPr/>
        </p:nvSpPr>
        <p:spPr>
          <a:xfrm>
            <a:off x="8351519" y="5227320"/>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370" name="TextBox 369">
            <a:extLst>
              <a:ext uri="{FF2B5EF4-FFF2-40B4-BE49-F238E27FC236}">
                <a16:creationId xmlns:a16="http://schemas.microsoft.com/office/drawing/2014/main" id="{A47EC357-CFF4-AC1D-872F-C7274122EA50}"/>
              </a:ext>
            </a:extLst>
          </p:cNvPr>
          <p:cNvSpPr txBox="1"/>
          <p:nvPr/>
        </p:nvSpPr>
        <p:spPr>
          <a:xfrm>
            <a:off x="307106" y="996632"/>
            <a:ext cx="115673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spcAft>
                <a:spcPts val="600"/>
              </a:spcAft>
            </a:pPr>
            <a:r>
              <a:rPr lang="en-GB" dirty="0">
                <a:latin typeface="Microsoft PhagsPa"/>
                <a:ea typeface="+mn-lt"/>
                <a:cs typeface="+mn-lt"/>
              </a:rPr>
              <a:t>We work closely with external agencies to support children. Please click on the links to find out more</a:t>
            </a:r>
            <a:r>
              <a:rPr lang="en-GB" dirty="0">
                <a:solidFill>
                  <a:schemeClr val="tx2">
                    <a:lumMod val="75000"/>
                    <a:lumOff val="25000"/>
                  </a:schemeClr>
                </a:solidFill>
                <a:latin typeface="Microsoft PhagsPa"/>
                <a:ea typeface="+mn-lt"/>
                <a:cs typeface="+mn-lt"/>
              </a:rPr>
              <a:t>.</a:t>
            </a:r>
            <a:endParaRPr lang="en-GB" b="1" dirty="0">
              <a:solidFill>
                <a:schemeClr val="tx2">
                  <a:lumMod val="75000"/>
                  <a:lumOff val="25000"/>
                </a:schemeClr>
              </a:solidFill>
              <a:latin typeface="Microsoft PhagsPa"/>
            </a:endParaRPr>
          </a:p>
        </p:txBody>
      </p:sp>
      <p:pic>
        <p:nvPicPr>
          <p:cNvPr id="5" name="Picture 4" descr="Icon&#10;&#10;Description automatically generated">
            <a:hlinkClick r:id="" action="ppaction://noaction"/>
            <a:extLst>
              <a:ext uri="{FF2B5EF4-FFF2-40B4-BE49-F238E27FC236}">
                <a16:creationId xmlns:a16="http://schemas.microsoft.com/office/drawing/2014/main" id="{55AC1B57-5972-C347-793C-37FD284813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556999" y="6248400"/>
            <a:ext cx="635000" cy="609600"/>
          </a:xfrm>
          <a:prstGeom prst="rect">
            <a:avLst/>
          </a:prstGeom>
        </p:spPr>
      </p:pic>
      <p:graphicFrame>
        <p:nvGraphicFramePr>
          <p:cNvPr id="10" name="Diagram 9">
            <a:extLst>
              <a:ext uri="{FF2B5EF4-FFF2-40B4-BE49-F238E27FC236}">
                <a16:creationId xmlns:a16="http://schemas.microsoft.com/office/drawing/2014/main" id="{6E0D29A6-8A1A-014F-5CD2-3B3CC404B16E}"/>
              </a:ext>
            </a:extLst>
          </p:cNvPr>
          <p:cNvGraphicFramePr/>
          <p:nvPr>
            <p:extLst>
              <p:ext uri="{D42A27DB-BD31-4B8C-83A1-F6EECF244321}">
                <p14:modId xmlns:p14="http://schemas.microsoft.com/office/powerpoint/2010/main" val="2020211308"/>
              </p:ext>
            </p:extLst>
          </p:nvPr>
        </p:nvGraphicFramePr>
        <p:xfrm>
          <a:off x="6252882" y="1937084"/>
          <a:ext cx="4719913" cy="46161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628702516"/>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0A9339-F840-19BD-58D7-4F6D839ACB61}"/>
              </a:ext>
            </a:extLst>
          </p:cNvPr>
          <p:cNvSpPr>
            <a:spLocks noGrp="1"/>
          </p:cNvSpPr>
          <p:nvPr>
            <p:ph type="title"/>
          </p:nvPr>
        </p:nvSpPr>
        <p:spPr>
          <a:xfrm>
            <a:off x="578352" y="190668"/>
            <a:ext cx="7700952" cy="1141004"/>
          </a:xfrm>
        </p:spPr>
        <p:txBody>
          <a:bodyPr>
            <a:normAutofit/>
          </a:bodyPr>
          <a:lstStyle/>
          <a:p>
            <a:r>
              <a:rPr lang="en-GB" dirty="0">
                <a:latin typeface="Microsoft PhagsPa"/>
                <a:ea typeface="+mj-lt"/>
                <a:cs typeface="+mj-lt"/>
              </a:rPr>
              <a:t>Complaints and policies</a:t>
            </a:r>
            <a:endParaRPr lang="en-US" dirty="0">
              <a:latin typeface="Microsoft PhagsPa"/>
            </a:endParaRPr>
          </a:p>
        </p:txBody>
      </p:sp>
      <p:sp>
        <p:nvSpPr>
          <p:cNvPr id="3" name="Content Placeholder 2">
            <a:extLst>
              <a:ext uri="{FF2B5EF4-FFF2-40B4-BE49-F238E27FC236}">
                <a16:creationId xmlns:a16="http://schemas.microsoft.com/office/drawing/2014/main" id="{3C6EC527-1715-5E4D-7F62-D35968CA1E3A}"/>
              </a:ext>
            </a:extLst>
          </p:cNvPr>
          <p:cNvSpPr>
            <a:spLocks noGrp="1"/>
          </p:cNvSpPr>
          <p:nvPr>
            <p:ph idx="1"/>
          </p:nvPr>
        </p:nvSpPr>
        <p:spPr>
          <a:xfrm>
            <a:off x="578352" y="1522341"/>
            <a:ext cx="8539101" cy="5029244"/>
          </a:xfrm>
        </p:spPr>
        <p:txBody>
          <a:bodyPr vert="horz" lIns="91440" tIns="45720" rIns="91440" bIns="45720" rtlCol="0">
            <a:normAutofit fontScale="92500" lnSpcReduction="10000"/>
          </a:bodyPr>
          <a:lstStyle/>
          <a:p>
            <a:pPr marL="0" indent="0">
              <a:lnSpc>
                <a:spcPct val="120000"/>
              </a:lnSpc>
              <a:spcBef>
                <a:spcPts val="0"/>
              </a:spcBef>
              <a:spcAft>
                <a:spcPts val="600"/>
              </a:spcAft>
              <a:buNone/>
            </a:pPr>
            <a:r>
              <a:rPr lang="en-GB" sz="1600" b="1" dirty="0">
                <a:latin typeface="Microsoft PhagsPa" panose="020B0502040204020203" pitchFamily="34" charset="0"/>
                <a:ea typeface="+mn-lt"/>
                <a:cs typeface="+mn-lt"/>
              </a:rPr>
              <a:t>Our policies and provision</a:t>
            </a:r>
            <a:endParaRPr lang="en-GB" sz="1600" dirty="0">
              <a:latin typeface="Microsoft PhagsPa" panose="020B0502040204020203" pitchFamily="34" charset="0"/>
              <a:ea typeface="+mn-lt"/>
              <a:cs typeface="+mn-lt"/>
            </a:endParaRPr>
          </a:p>
          <a:p>
            <a:pPr>
              <a:lnSpc>
                <a:spcPct val="120000"/>
              </a:lnSpc>
              <a:spcBef>
                <a:spcPts val="0"/>
              </a:spcBef>
              <a:spcAft>
                <a:spcPts val="600"/>
              </a:spcAft>
            </a:pPr>
            <a:r>
              <a:rPr lang="en-GB" sz="1600" dirty="0">
                <a:latin typeface="Microsoft PhagsPa" panose="020B0502040204020203" pitchFamily="34" charset="0"/>
                <a:ea typeface="+mn-lt"/>
                <a:cs typeface="+mn-lt"/>
              </a:rPr>
              <a:t>The school delivers the requirements of the National Curriculum and adapts this according to individual needs. Our approach focuses on teaching children the skills they need for lifelong learning and independence as they progress to ensure they are prepared for adulthood.  </a:t>
            </a:r>
            <a:endParaRPr lang="en-US" sz="1600" dirty="0">
              <a:latin typeface="Microsoft PhagsPa" panose="020B0502040204020203" pitchFamily="34" charset="0"/>
              <a:ea typeface="+mn-lt"/>
              <a:cs typeface="+mn-lt"/>
            </a:endParaRPr>
          </a:p>
          <a:p>
            <a:pPr>
              <a:lnSpc>
                <a:spcPct val="120000"/>
              </a:lnSpc>
              <a:spcBef>
                <a:spcPts val="0"/>
              </a:spcBef>
              <a:spcAft>
                <a:spcPts val="600"/>
              </a:spcAft>
            </a:pPr>
            <a:r>
              <a:rPr lang="en-GB" sz="1600" dirty="0">
                <a:latin typeface="Microsoft PhagsPa" panose="020B0502040204020203" pitchFamily="34" charset="0"/>
                <a:ea typeface="+mn-lt"/>
                <a:cs typeface="+mn-lt"/>
              </a:rPr>
              <a:t> A range of our school policies is available on our website. Please see the following documents: </a:t>
            </a:r>
            <a:endParaRPr lang="en-US" sz="1600" dirty="0">
              <a:latin typeface="Microsoft PhagsPa" panose="020B0502040204020203" pitchFamily="34" charset="0"/>
              <a:ea typeface="+mn-lt"/>
              <a:cs typeface="+mn-lt"/>
            </a:endParaRPr>
          </a:p>
          <a:p>
            <a:pPr marL="651510" lvl="4" indent="-285750">
              <a:lnSpc>
                <a:spcPct val="120000"/>
              </a:lnSpc>
              <a:spcBef>
                <a:spcPts val="0"/>
              </a:spcBef>
              <a:buSzPct val="85000"/>
            </a:pPr>
            <a:r>
              <a:rPr lang="en-GB" sz="1600" b="1" dirty="0">
                <a:latin typeface="Microsoft PhagsPa" panose="020B0502040204020203" pitchFamily="34" charset="0"/>
                <a:ea typeface="+mn-lt"/>
                <a:cs typeface="+mn-lt"/>
              </a:rPr>
              <a:t>Special Educational Needs and Disability Policy </a:t>
            </a:r>
            <a:endParaRPr lang="en-US" sz="1600" b="1" dirty="0">
              <a:latin typeface="Microsoft PhagsPa" panose="020B0502040204020203" pitchFamily="34" charset="0"/>
              <a:ea typeface="+mn-lt"/>
              <a:cs typeface="+mn-lt"/>
            </a:endParaRPr>
          </a:p>
          <a:p>
            <a:pPr marL="651510" lvl="4" indent="-285750">
              <a:lnSpc>
                <a:spcPct val="120000"/>
              </a:lnSpc>
              <a:spcBef>
                <a:spcPts val="0"/>
              </a:spcBef>
              <a:buSzPct val="85000"/>
            </a:pPr>
            <a:r>
              <a:rPr lang="en-GB" sz="1600" b="1" dirty="0">
                <a:latin typeface="Microsoft PhagsPa" panose="020B0502040204020203" pitchFamily="34" charset="0"/>
                <a:ea typeface="+mn-lt"/>
                <a:cs typeface="+mn-lt"/>
              </a:rPr>
              <a:t>Equal Opportunities Policy</a:t>
            </a:r>
            <a:endParaRPr lang="en-US" sz="1600" b="1" dirty="0">
              <a:latin typeface="Microsoft PhagsPa" panose="020B0502040204020203" pitchFamily="34" charset="0"/>
              <a:ea typeface="+mn-lt"/>
              <a:cs typeface="+mn-lt"/>
            </a:endParaRPr>
          </a:p>
          <a:p>
            <a:pPr marL="651510" lvl="4" indent="-285750">
              <a:lnSpc>
                <a:spcPct val="120000"/>
              </a:lnSpc>
              <a:spcBef>
                <a:spcPts val="0"/>
              </a:spcBef>
              <a:buSzPct val="85000"/>
            </a:pPr>
            <a:r>
              <a:rPr lang="en-GB" sz="1600" b="1" dirty="0">
                <a:latin typeface="Microsoft PhagsPa" panose="020B0502040204020203" pitchFamily="34" charset="0"/>
                <a:ea typeface="+mn-lt"/>
                <a:cs typeface="+mn-lt"/>
              </a:rPr>
              <a:t>Accessibility Plan </a:t>
            </a:r>
          </a:p>
          <a:p>
            <a:pPr marL="651510" lvl="4" indent="-285750">
              <a:lnSpc>
                <a:spcPct val="120000"/>
              </a:lnSpc>
              <a:spcBef>
                <a:spcPts val="0"/>
              </a:spcBef>
              <a:buSzPct val="85000"/>
            </a:pPr>
            <a:endParaRPr lang="en-GB" sz="1600" b="0" dirty="0">
              <a:latin typeface="Microsoft PhagsPa" panose="020B0502040204020203" pitchFamily="34" charset="0"/>
              <a:ea typeface="+mn-lt"/>
              <a:cs typeface="+mn-lt"/>
            </a:endParaRPr>
          </a:p>
          <a:p>
            <a:pPr marL="0" indent="0">
              <a:lnSpc>
                <a:spcPct val="120000"/>
              </a:lnSpc>
              <a:spcBef>
                <a:spcPts val="0"/>
              </a:spcBef>
              <a:spcAft>
                <a:spcPts val="600"/>
              </a:spcAft>
              <a:buNone/>
            </a:pPr>
            <a:r>
              <a:rPr lang="en-GB" sz="1600" b="1" dirty="0">
                <a:latin typeface="Microsoft PhagsPa" panose="020B0502040204020203" pitchFamily="34" charset="0"/>
                <a:ea typeface="+mn-lt"/>
                <a:cs typeface="+mn-lt"/>
              </a:rPr>
              <a:t>Greenwich Local Offer</a:t>
            </a:r>
            <a:endParaRPr lang="en-GB" sz="1600" dirty="0">
              <a:latin typeface="Microsoft PhagsPa" panose="020B0502040204020203" pitchFamily="34" charset="0"/>
              <a:ea typeface="+mn-lt"/>
              <a:cs typeface="+mn-lt"/>
            </a:endParaRPr>
          </a:p>
          <a:p>
            <a:pPr>
              <a:lnSpc>
                <a:spcPct val="120000"/>
              </a:lnSpc>
              <a:spcBef>
                <a:spcPts val="0"/>
              </a:spcBef>
              <a:spcAft>
                <a:spcPts val="600"/>
              </a:spcAft>
            </a:pPr>
            <a:r>
              <a:rPr lang="en-GB" sz="1600" dirty="0">
                <a:latin typeface="Microsoft PhagsPa" panose="020B0502040204020203" pitchFamily="34" charset="0"/>
                <a:ea typeface="+mn-lt"/>
                <a:cs typeface="+mn-lt"/>
              </a:rPr>
              <a:t>The Local Offer provides information on the services in Essex that are available for children and young people with Special Educational Needs (SEN) and Disabilities aged from birth to 25. </a:t>
            </a:r>
            <a:endParaRPr lang="en-US" sz="1600" dirty="0">
              <a:latin typeface="Microsoft PhagsPa" panose="020B0502040204020203" pitchFamily="34" charset="0"/>
              <a:ea typeface="+mn-lt"/>
              <a:cs typeface="+mn-lt"/>
            </a:endParaRPr>
          </a:p>
          <a:p>
            <a:pPr>
              <a:lnSpc>
                <a:spcPct val="120000"/>
              </a:lnSpc>
              <a:spcBef>
                <a:spcPts val="0"/>
              </a:spcBef>
              <a:spcAft>
                <a:spcPts val="600"/>
              </a:spcAft>
            </a:pPr>
            <a:r>
              <a:rPr lang="en-GB" sz="1600" dirty="0">
                <a:latin typeface="Microsoft PhagsPa" panose="020B0502040204020203" pitchFamily="34" charset="0"/>
                <a:ea typeface="+mn-lt"/>
                <a:cs typeface="+mn-lt"/>
                <a:hlinkClick r:id="rId2">
                  <a:extLst>
                    <a:ext uri="{A12FA001-AC4F-418D-AE19-62706E023703}">
                      <ahyp:hlinkClr xmlns:ahyp="http://schemas.microsoft.com/office/drawing/2018/hyperlinkcolor" val="tx"/>
                    </a:ext>
                  </a:extLst>
                </a:hlinkClick>
              </a:rPr>
              <a:t>Special Educational Needs and Disabilities (SEND) Local Offer | Greenwich Community Directory</a:t>
            </a:r>
            <a:endParaRPr lang="en-GB" sz="1600" dirty="0">
              <a:latin typeface="Microsoft PhagsPa" panose="020B0502040204020203" pitchFamily="34" charset="0"/>
              <a:ea typeface="+mn-lt"/>
              <a:cs typeface="+mn-lt"/>
            </a:endParaRPr>
          </a:p>
          <a:p>
            <a:pPr marL="0" indent="0">
              <a:lnSpc>
                <a:spcPct val="120000"/>
              </a:lnSpc>
              <a:spcBef>
                <a:spcPts val="0"/>
              </a:spcBef>
              <a:spcAft>
                <a:spcPts val="600"/>
              </a:spcAft>
              <a:buNone/>
            </a:pPr>
            <a:endParaRPr lang="en-GB" sz="1600" b="1" dirty="0">
              <a:latin typeface="Microsoft PhagsPa" panose="020B0502040204020203" pitchFamily="34" charset="0"/>
              <a:ea typeface="+mn-lt"/>
              <a:cs typeface="+mn-lt"/>
            </a:endParaRPr>
          </a:p>
          <a:p>
            <a:pPr marL="0" indent="0">
              <a:lnSpc>
                <a:spcPct val="120000"/>
              </a:lnSpc>
              <a:spcBef>
                <a:spcPts val="0"/>
              </a:spcBef>
              <a:spcAft>
                <a:spcPts val="600"/>
              </a:spcAft>
              <a:buNone/>
            </a:pPr>
            <a:r>
              <a:rPr lang="en-GB" sz="1600" b="1" dirty="0">
                <a:latin typeface="Microsoft PhagsPa" panose="020B0502040204020203" pitchFamily="34" charset="0"/>
                <a:ea typeface="+mn-lt"/>
                <a:cs typeface="+mn-lt"/>
              </a:rPr>
              <a:t>Complaints</a:t>
            </a:r>
            <a:endParaRPr lang="en-US" sz="1600" dirty="0">
              <a:latin typeface="Microsoft PhagsPa" panose="020B0502040204020203" pitchFamily="34" charset="0"/>
              <a:ea typeface="+mn-lt"/>
              <a:cs typeface="+mn-lt"/>
            </a:endParaRPr>
          </a:p>
          <a:p>
            <a:pPr>
              <a:lnSpc>
                <a:spcPct val="120000"/>
              </a:lnSpc>
              <a:spcBef>
                <a:spcPts val="0"/>
              </a:spcBef>
              <a:spcAft>
                <a:spcPts val="600"/>
              </a:spcAft>
            </a:pPr>
            <a:r>
              <a:rPr lang="en-GB" sz="1600" dirty="0">
                <a:latin typeface="Microsoft PhagsPa" panose="020B0502040204020203" pitchFamily="34" charset="0"/>
                <a:ea typeface="+mn-lt"/>
                <a:cs typeface="+mn-lt"/>
              </a:rPr>
              <a:t>Please refer to the school’s complaints policy.</a:t>
            </a:r>
          </a:p>
        </p:txBody>
      </p:sp>
      <p:pic>
        <p:nvPicPr>
          <p:cNvPr id="6" name="Picture 5" descr="Icon&#10;&#10;Description automatically generated">
            <a:hlinkClick r:id="" action="ppaction://noaction"/>
            <a:extLst>
              <a:ext uri="{FF2B5EF4-FFF2-40B4-BE49-F238E27FC236}">
                <a16:creationId xmlns:a16="http://schemas.microsoft.com/office/drawing/2014/main" id="{D55668FC-7661-2A37-1A63-4ACBE21E14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92292" y="6246785"/>
            <a:ext cx="635000" cy="609600"/>
          </a:xfrm>
          <a:prstGeom prst="rect">
            <a:avLst/>
          </a:prstGeom>
        </p:spPr>
      </p:pic>
      <p:pic>
        <p:nvPicPr>
          <p:cNvPr id="4" name="Picture 3" descr="A picture containing text, wheel&#10;&#10;Description automatically generated">
            <a:extLst>
              <a:ext uri="{FF2B5EF4-FFF2-40B4-BE49-F238E27FC236}">
                <a16:creationId xmlns:a16="http://schemas.microsoft.com/office/drawing/2014/main" id="{5C554AF2-4A7B-A8B7-1F39-D03AB8898CF9}"/>
              </a:ext>
            </a:extLst>
          </p:cNvPr>
          <p:cNvPicPr>
            <a:picLocks noChangeAspect="1"/>
          </p:cNvPicPr>
          <p:nvPr/>
        </p:nvPicPr>
        <p:blipFill>
          <a:blip r:embed="rId4"/>
          <a:stretch>
            <a:fillRect/>
          </a:stretch>
        </p:blipFill>
        <p:spPr>
          <a:xfrm>
            <a:off x="8670423" y="1962150"/>
            <a:ext cx="2943225" cy="2933700"/>
          </a:xfrm>
          <a:prstGeom prst="rect">
            <a:avLst/>
          </a:prstGeom>
        </p:spPr>
      </p:pic>
    </p:spTree>
    <p:extLst>
      <p:ext uri="{BB962C8B-B14F-4D97-AF65-F5344CB8AC3E}">
        <p14:creationId xmlns:p14="http://schemas.microsoft.com/office/powerpoint/2010/main" val="882091221"/>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7" name="Rectangle 96">
            <a:extLst>
              <a:ext uri="{FF2B5EF4-FFF2-40B4-BE49-F238E27FC236}">
                <a16:creationId xmlns:a16="http://schemas.microsoft.com/office/drawing/2014/main" id="{5EE2BC33-F8B8-4768-AE46-E7CF6E3D7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Rectangle 98">
            <a:extLst>
              <a:ext uri="{FF2B5EF4-FFF2-40B4-BE49-F238E27FC236}">
                <a16:creationId xmlns:a16="http://schemas.microsoft.com/office/drawing/2014/main" id="{905EB5AC-4150-4206-9DBE-37DD0EBFBC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7" descr="Vintage compass">
            <a:extLst>
              <a:ext uri="{FF2B5EF4-FFF2-40B4-BE49-F238E27FC236}">
                <a16:creationId xmlns:a16="http://schemas.microsoft.com/office/drawing/2014/main" id="{5ECDE5D1-E65A-871E-5A4B-FC39E63F2D6D}"/>
              </a:ext>
            </a:extLst>
          </p:cNvPr>
          <p:cNvPicPr>
            <a:picLocks noChangeAspect="1"/>
          </p:cNvPicPr>
          <p:nvPr/>
        </p:nvPicPr>
        <p:blipFill rotWithShape="1">
          <a:blip r:embed="rId2">
            <a:alphaModFix amt="50000"/>
          </a:blip>
          <a:srcRect l="3111" r="1" b="1"/>
          <a:stretch/>
        </p:blipFill>
        <p:spPr>
          <a:xfrm>
            <a:off x="20" y="10"/>
            <a:ext cx="12191980" cy="6857990"/>
          </a:xfrm>
          <a:prstGeom prst="rect">
            <a:avLst/>
          </a:prstGeom>
        </p:spPr>
      </p:pic>
      <p:sp>
        <p:nvSpPr>
          <p:cNvPr id="2" name="Title 1">
            <a:extLst>
              <a:ext uri="{FF2B5EF4-FFF2-40B4-BE49-F238E27FC236}">
                <a16:creationId xmlns:a16="http://schemas.microsoft.com/office/drawing/2014/main" id="{CF56458F-02B8-A634-CC8C-0F65B045AD11}"/>
              </a:ext>
            </a:extLst>
          </p:cNvPr>
          <p:cNvSpPr>
            <a:spLocks noGrp="1"/>
          </p:cNvSpPr>
          <p:nvPr>
            <p:ph type="title"/>
          </p:nvPr>
        </p:nvSpPr>
        <p:spPr>
          <a:xfrm>
            <a:off x="1523999" y="1524000"/>
            <a:ext cx="3216673" cy="3809999"/>
          </a:xfrm>
        </p:spPr>
        <p:txBody>
          <a:bodyPr vert="horz" lIns="91440" tIns="45720" rIns="91440" bIns="45720" rtlCol="0" anchor="ctr">
            <a:normAutofit/>
          </a:bodyPr>
          <a:lstStyle/>
          <a:p>
            <a:pPr algn="r"/>
            <a:r>
              <a:rPr lang="en-US" dirty="0">
                <a:solidFill>
                  <a:srgbClr val="FFFFFF"/>
                </a:solidFill>
              </a:rPr>
              <a:t> </a:t>
            </a:r>
            <a:br>
              <a:rPr lang="en-US" dirty="0">
                <a:solidFill>
                  <a:srgbClr val="FFFFFF"/>
                </a:solidFill>
              </a:rPr>
            </a:br>
            <a:endParaRPr lang="en-US" dirty="0">
              <a:solidFill>
                <a:srgbClr val="FFFFFF"/>
              </a:solidFill>
            </a:endParaRPr>
          </a:p>
        </p:txBody>
      </p:sp>
      <p:sp>
        <p:nvSpPr>
          <p:cNvPr id="3" name="TextBox 2">
            <a:extLst>
              <a:ext uri="{FF2B5EF4-FFF2-40B4-BE49-F238E27FC236}">
                <a16:creationId xmlns:a16="http://schemas.microsoft.com/office/drawing/2014/main" id="{8FC00515-20A2-945E-B41E-36F17F3FDFED}"/>
              </a:ext>
            </a:extLst>
          </p:cNvPr>
          <p:cNvSpPr txBox="1"/>
          <p:nvPr/>
        </p:nvSpPr>
        <p:spPr>
          <a:xfrm>
            <a:off x="712686" y="935620"/>
            <a:ext cx="3731993" cy="4261414"/>
          </a:xfrm>
          <a:prstGeom prst="rect">
            <a:avLst/>
          </a:prstGeom>
        </p:spPr>
        <p:txBody>
          <a:bodyPr vert="horz" lIns="91440" tIns="45720" rIns="91440" bIns="45720" rtlCol="0" anchor="ctr">
            <a:noAutofit/>
          </a:bodyPr>
          <a:lstStyle/>
          <a:p>
            <a:pPr>
              <a:lnSpc>
                <a:spcPct val="130000"/>
              </a:lnSpc>
              <a:spcAft>
                <a:spcPts val="600"/>
              </a:spcAft>
              <a:buSzPct val="85000"/>
            </a:pPr>
            <a:r>
              <a:rPr lang="en-US" sz="2800" b="0" i="0" dirty="0">
                <a:solidFill>
                  <a:srgbClr val="FFFFFF"/>
                </a:solidFill>
                <a:effectLst/>
                <a:latin typeface="Ink Free" panose="03080402000500000000" pitchFamily="66" charset="0"/>
              </a:rPr>
              <a:t>“They said he wouldn’t, but he did. They said he couldn’t, but he can. They said he won’t, but he will.”</a:t>
            </a:r>
            <a:endParaRPr lang="en-US" sz="2800" dirty="0">
              <a:solidFill>
                <a:srgbClr val="FFFFFF"/>
              </a:solidFill>
              <a:latin typeface="Ink Free" panose="03080402000500000000" pitchFamily="66" charset="0"/>
            </a:endParaRPr>
          </a:p>
        </p:txBody>
      </p:sp>
      <p:pic>
        <p:nvPicPr>
          <p:cNvPr id="4" name="Picture 3" descr="Icon&#10;&#10;Description automatically generated">
            <a:hlinkClick r:id="" action="ppaction://noaction"/>
            <a:extLst>
              <a:ext uri="{FF2B5EF4-FFF2-40B4-BE49-F238E27FC236}">
                <a16:creationId xmlns:a16="http://schemas.microsoft.com/office/drawing/2014/main" id="{C88B5FB8-5297-81F3-FCE7-D399B70F9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55221" y="6247614"/>
            <a:ext cx="635000" cy="609600"/>
          </a:xfrm>
          <a:prstGeom prst="rect">
            <a:avLst/>
          </a:prstGeom>
        </p:spPr>
      </p:pic>
    </p:spTree>
    <p:extLst>
      <p:ext uri="{BB962C8B-B14F-4D97-AF65-F5344CB8AC3E}">
        <p14:creationId xmlns:p14="http://schemas.microsoft.com/office/powerpoint/2010/main" val="1099202032"/>
      </p:ext>
    </p:extLst>
  </p:cSld>
  <p:clrMapOvr>
    <a:masterClrMapping/>
  </p:clrMapOvr>
</p:sld>
</file>

<file path=ppt/theme/theme1.xml><?xml version="1.0" encoding="utf-8"?>
<a:theme xmlns:a="http://schemas.openxmlformats.org/drawingml/2006/main" name="PortalVTI">
  <a:themeElements>
    <a:clrScheme name="Earth">
      <a:dk1>
        <a:sysClr val="windowText" lastClr="000000"/>
      </a:dk1>
      <a:lt1>
        <a:sysClr val="window" lastClr="FFFFFF"/>
      </a:lt1>
      <a:dk2>
        <a:srgbClr val="051618"/>
      </a:dk2>
      <a:lt2>
        <a:srgbClr val="E8E8DF"/>
      </a:lt2>
      <a:accent1>
        <a:srgbClr val="2D714C"/>
      </a:accent1>
      <a:accent2>
        <a:srgbClr val="1F7985"/>
      </a:accent2>
      <a:accent3>
        <a:srgbClr val="0D6756"/>
      </a:accent3>
      <a:accent4>
        <a:srgbClr val="40945E"/>
      </a:accent4>
      <a:accent5>
        <a:srgbClr val="389896"/>
      </a:accent5>
      <a:accent6>
        <a:srgbClr val="64924A"/>
      </a:accent6>
      <a:hlink>
        <a:srgbClr val="1F855C"/>
      </a:hlink>
      <a:folHlink>
        <a:srgbClr val="227390"/>
      </a:folHlink>
    </a:clrScheme>
    <a:fontScheme name="Earth">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0E0D5035-C7F2-4607-91F4-D5D5F886A15A}" vid="{EAFF3D8B-AC13-4E90-80A9-182200FBC86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6">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F0B6CF2-FF33-4710-9D78-3B051C000E14}">
  <we:reference id="bfc52345-98f9-4096-99c4-2263a14c97f5" version="2.0.0.0" store="EXCatalog" storeType="EXCatalog"/>
  <we:alternateReferences>
    <we:reference id="WA104379997" version="2.0.0.0"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04FCCAC0FDE054DA4D5DD3C77E46A52" ma:contentTypeVersion="19" ma:contentTypeDescription="Create a new document." ma:contentTypeScope="" ma:versionID="5b3a9c3efcfaa8b5e7a48a0ad5bf10a8">
  <xsd:schema xmlns:xsd="http://www.w3.org/2001/XMLSchema" xmlns:xs="http://www.w3.org/2001/XMLSchema" xmlns:p="http://schemas.microsoft.com/office/2006/metadata/properties" xmlns:ns2="47039c55-d354-4d99-9f20-49ec6bcb7453" xmlns:ns3="c6a05145-40c7-4311-a90a-71259408a4fe" targetNamespace="http://schemas.microsoft.com/office/2006/metadata/properties" ma:root="true" ma:fieldsID="48d0121b4439456a6df84c2a8e96eb19" ns2:_="" ns3:_="">
    <xsd:import namespace="47039c55-d354-4d99-9f20-49ec6bcb7453"/>
    <xsd:import namespace="c6a05145-40c7-4311-a90a-71259408a4fe"/>
    <xsd:element name="properties">
      <xsd:complexType>
        <xsd:sequence>
          <xsd:element name="documentManagement">
            <xsd:complexType>
              <xsd:all>
                <xsd:element ref="ns2:a98010ad7bac40019f7cf2ed4456c970" minOccurs="0"/>
                <xsd:element ref="ns2:TaxCatchAll"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2:SharedWithUsers" minOccurs="0"/>
                <xsd:element ref="ns2:SharedWithDetails" minOccurs="0"/>
                <xsd:element ref="ns3:MediaServiceObjectDetectorVersions" minOccurs="0"/>
                <xsd:element ref="ns3:MediaServiceGenerationTime" minOccurs="0"/>
                <xsd:element ref="ns3:MediaServiceEventHashCode" minOccurs="0"/>
                <xsd:element ref="ns3:lcf76f155ced4ddcb4097134ff3c332f" minOccurs="0"/>
                <xsd:element ref="ns3:MediaServiceOCR" minOccurs="0"/>
                <xsd:element ref="ns3:MediaServiceSearchPropertie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039c55-d354-4d99-9f20-49ec6bcb7453" elementFormDefault="qualified">
    <xsd:import namespace="http://schemas.microsoft.com/office/2006/documentManagement/types"/>
    <xsd:import namespace="http://schemas.microsoft.com/office/infopath/2007/PartnerControls"/>
    <xsd:element name="a98010ad7bac40019f7cf2ed4456c970" ma:index="9" nillable="true" ma:taxonomy="true" ma:internalName="a98010ad7bac40019f7cf2ed4456c970" ma:taxonomyFieldName="Staff_x0020_Category" ma:displayName="Staff Category" ma:fieldId="{a98010ad-7bac-4001-9f7c-f2ed4456c970}" ma:sspId="c1d59907-9e8f-47b5-bf29-89a5786a22de" ma:termSetId="d7ebc4c5-66d6-4bc3-b7de-8ee28bf81bf3"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4fb4dd75-3cb7-4bc4-a750-aa1a5e8c602e}" ma:internalName="TaxCatchAll" ma:showField="CatchAllData" ma:web="47039c55-d354-4d99-9f20-49ec6bcb745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6a05145-40c7-4311-a90a-71259408a4f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c1d59907-9e8f-47b5-bf29-89a5786a22de" ma:termSetId="09814cd3-568e-fe90-9814-8d621ff8fb84" ma:anchorId="fba54fb3-c3e1-fe81-a776-ca4b69148c4d" ma:open="true" ma:isKeyword="false">
      <xsd:complexType>
        <xsd:sequence>
          <xsd:element ref="pc:Terms" minOccurs="0" maxOccurs="1"/>
        </xsd:sequence>
      </xsd:complexType>
    </xsd:element>
    <xsd:element name="MediaServiceOCR" ma:index="24" nillable="true" ma:displayName="Extracted Text" ma:internalName="MediaServiceOCR" ma:readOnly="true">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Location" ma:index="26"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98010ad7bac40019f7cf2ed4456c970 xmlns="47039c55-d354-4d99-9f20-49ec6bcb7453">
      <Terms xmlns="http://schemas.microsoft.com/office/infopath/2007/PartnerControls"/>
    </a98010ad7bac40019f7cf2ed4456c970>
    <TaxCatchAll xmlns="47039c55-d354-4d99-9f20-49ec6bcb7453" xsi:nil="true"/>
    <SharedWithUsers xmlns="47039c55-d354-4d99-9f20-49ec6bcb7453">
      <UserInfo>
        <DisplayName>Natasha Tilley</DisplayName>
        <AccountId>74</AccountId>
        <AccountType/>
      </UserInfo>
      <UserInfo>
        <DisplayName>Vicky CHILDS</DisplayName>
        <AccountId>35</AccountId>
        <AccountType/>
      </UserInfo>
      <UserInfo>
        <DisplayName>Michelle Bernard</DisplayName>
        <AccountId>30</AccountId>
        <AccountType/>
      </UserInfo>
      <UserInfo>
        <DisplayName>Beth TANTON</DisplayName>
        <AccountId>24</AccountId>
        <AccountType/>
      </UserInfo>
      <UserInfo>
        <DisplayName>Lily Reynolds</DisplayName>
        <AccountId>105</AccountId>
        <AccountType/>
      </UserInfo>
      <UserInfo>
        <DisplayName>Alex Bunzl</DisplayName>
        <AccountId>100</AccountId>
        <AccountType/>
      </UserInfo>
      <UserInfo>
        <DisplayName>Holly Ingram</DisplayName>
        <AccountId>58</AccountId>
        <AccountType/>
      </UserInfo>
      <UserInfo>
        <DisplayName>Samantha Edgar</DisplayName>
        <AccountId>32</AccountId>
        <AccountType/>
      </UserInfo>
      <UserInfo>
        <DisplayName>Eleanor ASHBY</DisplayName>
        <AccountId>25</AccountId>
        <AccountType/>
      </UserInfo>
      <UserInfo>
        <DisplayName>Josephine O'Donnell</DisplayName>
        <AccountId>31</AccountId>
        <AccountType/>
      </UserInfo>
      <UserInfo>
        <DisplayName>Julie Huggett</DisplayName>
        <AccountId>34</AccountId>
        <AccountType/>
      </UserInfo>
      <UserInfo>
        <DisplayName>Michelle Kutchesfahani</DisplayName>
        <AccountId>36</AccountId>
        <AccountType/>
      </UserInfo>
      <UserInfo>
        <DisplayName>Deansfield Inclusion and SEND Mailbox</DisplayName>
        <AccountId>266</AccountId>
        <AccountType/>
      </UserInfo>
    </SharedWithUsers>
    <lcf76f155ced4ddcb4097134ff3c332f xmlns="c6a05145-40c7-4311-a90a-71259408a4f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25DBEC-0E13-4759-8A00-38268CCD96E9}">
  <ds:schemaRefs>
    <ds:schemaRef ds:uri="47039c55-d354-4d99-9f20-49ec6bcb7453"/>
    <ds:schemaRef ds:uri="c6a05145-40c7-4311-a90a-71259408a4f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45F5498-8A73-4509-8441-3AD7AEBBEEBC}">
  <ds:schemaRefs>
    <ds:schemaRef ds:uri="http://purl.org/dc/dcmitype/"/>
    <ds:schemaRef ds:uri="http://schemas.openxmlformats.org/package/2006/metadata/core-properties"/>
    <ds:schemaRef ds:uri="http://purl.org/dc/elements/1.1/"/>
    <ds:schemaRef ds:uri="http://purl.org/dc/terms/"/>
    <ds:schemaRef ds:uri="http://www.w3.org/XML/1998/namespace"/>
    <ds:schemaRef ds:uri="http://schemas.microsoft.com/office/2006/documentManagement/types"/>
    <ds:schemaRef ds:uri="47039c55-d354-4d99-9f20-49ec6bcb7453"/>
    <ds:schemaRef ds:uri="http://schemas.microsoft.com/office/infopath/2007/PartnerControls"/>
    <ds:schemaRef ds:uri="c6a05145-40c7-4311-a90a-71259408a4fe"/>
    <ds:schemaRef ds:uri="http://schemas.microsoft.com/office/2006/metadata/properties"/>
  </ds:schemaRefs>
</ds:datastoreItem>
</file>

<file path=customXml/itemProps3.xml><?xml version="1.0" encoding="utf-8"?>
<ds:datastoreItem xmlns:ds="http://schemas.openxmlformats.org/officeDocument/2006/customXml" ds:itemID="{099968C5-3B5D-4B19-A828-04105773359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49</TotalTime>
  <Words>1831</Words>
  <Application>Microsoft Office PowerPoint</Application>
  <PresentationFormat>Widescreen</PresentationFormat>
  <Paragraphs>173</Paragraphs>
  <Slides>17</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Arial,Sans-Serif</vt:lpstr>
      <vt:lpstr>Calibri</vt:lpstr>
      <vt:lpstr>Century Gothic</vt:lpstr>
      <vt:lpstr>Ink Free</vt:lpstr>
      <vt:lpstr>Microsoft PhagsPa</vt:lpstr>
      <vt:lpstr>Trade Gothic Next Cond</vt:lpstr>
      <vt:lpstr>Trade Gothic Next Light</vt:lpstr>
      <vt:lpstr>PortalVTI</vt:lpstr>
      <vt:lpstr>SENd Information reporT  2026-27</vt:lpstr>
      <vt:lpstr>PowerPoint Presentation</vt:lpstr>
      <vt:lpstr>PowerPoint Presentation</vt:lpstr>
      <vt:lpstr>Identifying SEND  </vt:lpstr>
      <vt:lpstr>Children with SEND</vt:lpstr>
      <vt:lpstr>Working together </vt:lpstr>
      <vt:lpstr>Assessment and review </vt:lpstr>
      <vt:lpstr>Approach to teaching and learning </vt:lpstr>
      <vt:lpstr>Adaptations</vt:lpstr>
      <vt:lpstr>The whole child </vt:lpstr>
      <vt:lpstr>WELLBEING </vt:lpstr>
      <vt:lpstr>INCLUSION TEAM  We have a team of specialist Teaching Assistants and Learning Mentors at John ray infant school. All members of staff can be contacted on 01376 323071 </vt:lpstr>
      <vt:lpstr> ADDITIONAL OPPORTUNITIES  </vt:lpstr>
      <vt:lpstr>TRANSITION </vt:lpstr>
      <vt:lpstr>EXTERNAL AGENCIES</vt:lpstr>
      <vt:lpstr>Complaints and policies</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 TANTON</dc:creator>
  <cp:lastModifiedBy>Lauren Bailey-Whyte</cp:lastModifiedBy>
  <cp:revision>2</cp:revision>
  <dcterms:created xsi:type="dcterms:W3CDTF">2022-08-24T12:10:38Z</dcterms:created>
  <dcterms:modified xsi:type="dcterms:W3CDTF">2026-09-15T13:37:16Z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0x010100704FCCAC0FDE054DA4D5DD3C77E46A52</vt:lpwstr>
  </property>
  <property fmtid="{D5CDD505-2E9C-101B-9397-08002B2CF9AE}" pid="3" name="Staff Category">
    <vt:lpwstr/>
  </property>
  <property fmtid="{D5CDD505-2E9C-101B-9397-08002B2CF9AE}" pid="4" name="MediaServiceImageTags">
    <vt:lpwstr/>
  </property>
  <property fmtid="{D5CDD505-2E9C-101B-9397-08002B2CF9AE}" pid="5" name="Staff_x0020_Category">
    <vt:lpwstr/>
  </property>
</Properties>
</file>